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570" r:id="rId2"/>
    <p:sldId id="387" r:id="rId3"/>
    <p:sldId id="564" r:id="rId4"/>
    <p:sldId id="571" r:id="rId5"/>
    <p:sldId id="572" r:id="rId6"/>
    <p:sldId id="573" r:id="rId7"/>
    <p:sldId id="574" r:id="rId8"/>
    <p:sldId id="575" r:id="rId9"/>
    <p:sldId id="421"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1" d="100"/>
          <a:sy n="111" d="100"/>
        </p:scale>
        <p:origin x="34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14.11.2021</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7632707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50,15-26</a:t>
            </a:r>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Dein Glaube an den souveränen Gott</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beabsichtigt Gutes und tut es (Verse 15-21)</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nimmt gnädig an und führt voran (Verse 22-26)</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Wie der Vater so die Söhne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27,41; 32,4ff.21)</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Tränen Josefs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42,24; 43,30; 45,2.14; 46,29; 50,1)</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Fürchtet euch nicht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43,23; 45,5)</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göttliche Masterplan umschlingt den bösen, menschlich-brüchigen Plan!</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Er beabsichtigt Gutes und tut es</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3776736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Alle Schrift dient</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Lehre und Hoffnung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15,4)</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als Vorbild und zur Ermahnung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Korinther 10,6.11)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Lehre, Überführung, Zurechtweitung und Unterweisung in der Gerechtigkeit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Timotheus 3,16) </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trägt „alle Dinge durch das Wort seiner Macht“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(Hebräer 1,3)</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Deine Zeit steht in Gottes Händen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de-DE" kern="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31,16</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Er beabsichtigt Gutes und tut es</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9214752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Effect transition="in" filter="fade">
                                      <p:cBhvr>
                                        <p:cTn id="1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„Unser Gott ist im Himmel; alles, was ihm wohlgefällt,			    tut 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115,3)</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„Ich habe erkannt, dass du alles vermagst und kein Plan für dich unausführbar ist.“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(Hiob 42,2)</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Weitere Verse zu Gottes Souveränität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(Psalm 18,31; Daniel 4,32; Prediger 7,14; Sprüche 19,2; Jesaja 46,9-10; Römer 8,28-29)</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Er beabsichtigt Gutes und tut es</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1905428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Worum geht‘s in 1. Mose?</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Autor gibt einen Überblick von der Schöpfung		   (Anfänge) dieser Welt durch Gott, über den Bund Gottes mit Abram, bis hin zum gewachsenen Volk Gottes, welches er erwählt hat. Dabei beschreibt der Autor den Sündenfall und die daraus resultierende, Welt-umfassende Bosheit der Menschen und macht deutlich, dass Gott eingreifen muss. Dies tut Gott in Form einer souveränen Gnadenerwählung und dem Eingehen eines Bundes mit den Patriarchen (Anfänge). So treibt Gott die Heilslinie voran!“</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Er nimmt gnädig an und führt voran</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9985594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Dein Glaube an den souveränen Gott</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Glaube in Hinblick auf Gottes Versprechen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15,13-14; vgl. 2. Mose 4,31; Römer 10,17)</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Josefs </a:t>
            </a:r>
            <a:r>
              <a:rPr lang="de-DE" kern="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Sarg kehrt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heim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fi-FI"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13,19; Josua 24,29-32</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„Christus ist mein Leben und Sterben mein Gewinn“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(Philipper 1,21)</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sei es auch, dass wir leben, wir leben dem Herrn; und sei es, dass wir sterben, wir sterben dem Herrn. Und sei es nun, dass wir leben, sei es auch, dass wir sterben, wir sind des Herrn.“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(Römer 14,8)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Weitere Ermutigungen zu Gottes Führung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16,33; Philipper   1,6; Jesaja 55,8-9)</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Er nimmt gnädig an und führt voran</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73979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50,15-26</a:t>
            </a:r>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Dein Glaube an den souveränen Gott</a:t>
            </a:r>
          </a:p>
        </p:txBody>
      </p:sp>
      <p:sp>
        <p:nvSpPr>
          <p:cNvPr id="7" name="Rechteck 6">
            <a:extLst>
              <a:ext uri="{FF2B5EF4-FFF2-40B4-BE49-F238E27FC236}">
                <a16:creationId xmlns:a16="http://schemas.microsoft.com/office/drawing/2014/main" id="{C5188A6F-0BF4-4609-9C13-ADAB2AC5EF3E}"/>
              </a:ext>
            </a:extLst>
          </p:cNvPr>
          <p:cNvSpPr/>
          <p:nvPr/>
        </p:nvSpPr>
        <p:spPr>
          <a:xfrm>
            <a:off x="457200" y="2854375"/>
            <a:ext cx="11320272" cy="137883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beabsichtigt Gutes und tut es (Verse 15-21)</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 nimmt gnädig an und führt voran (Verse 22-26)</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1150645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Breitbild</PresentationFormat>
  <Paragraphs>38</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50,15-26: Dein Glaube an den souveränen Gott</dc:title>
  <dc:creator>Sascha Kriegler</dc:creator>
  <cp:lastModifiedBy>Sascha Kriegler</cp:lastModifiedBy>
  <cp:revision>384</cp:revision>
  <dcterms:created xsi:type="dcterms:W3CDTF">2015-12-06T14:34:46Z</dcterms:created>
  <dcterms:modified xsi:type="dcterms:W3CDTF">2021-11-14T21:04:38Z</dcterms:modified>
</cp:coreProperties>
</file>