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610" r:id="rId3"/>
    <p:sldId id="611" r:id="rId4"/>
    <p:sldId id="612" r:id="rId5"/>
    <p:sldId id="613" r:id="rId6"/>
    <p:sldId id="614" r:id="rId7"/>
    <p:sldId id="615" r:id="rId8"/>
    <p:sldId id="616" r:id="rId9"/>
    <p:sldId id="42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02.08.2020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02.08.2020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02.08.2020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02.08.2020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02.08.2020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02.08.2020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02.08.2020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6CAB1E32-9855-4B50-8E29-5526035EE4C8}"/>
              </a:ext>
            </a:extLst>
          </p:cNvPr>
          <p:cNvSpPr/>
          <p:nvPr/>
        </p:nvSpPr>
        <p:spPr>
          <a:xfrm>
            <a:off x="1114425" y="2905780"/>
            <a:ext cx="2332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  <a:latin typeface="AR ESSENCE" panose="02000000000000000000" pitchFamily="2" charset="0"/>
              </a:rPr>
              <a:t>Oskar Schindler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3A3D921-ACEA-428A-A5FE-3B90716174FE}"/>
              </a:ext>
            </a:extLst>
          </p:cNvPr>
          <p:cNvSpPr/>
          <p:nvPr/>
        </p:nvSpPr>
        <p:spPr>
          <a:xfrm>
            <a:off x="6486141" y="6144739"/>
            <a:ext cx="1510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wikimedia.org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D4EA5347-0D16-424B-B8DD-0352B8B3D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015" y="688396"/>
            <a:ext cx="3582924" cy="5481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389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Petrus 1,10-12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Der Wert der Errettung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2080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Propheten wollten mehr erfahren (Verse 10-11)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Prediger verkündigen sie (Vers 12a)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Engel wollen sie ergründen (Vers 12b)</a:t>
            </a: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4110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Wert der Errettung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Rettung ist Gottes Akt, Gnade das Motiv dahinter			   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(Titus 3,7; Römer 5,15; Epheser 2,5.8-10)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ewiger Plan der Rettung aus Gnade					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Timotheus 1,9-10; Apostelgeschichte 2,23; 3,24; Römer 8,28-30; 2. Thessalonicher 2,13-14)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Forschende Propheten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(Daniel 7,13-16; 9,1-2.21-27)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Christi Präexistenz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1,1-3; 8,56.58; 17,5)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Propheten wollten mehr erfahren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66377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Wert der Errettung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Leiden Christi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(Psalm 22,2-22; Jesaja 52,13-53,12;			 Daniel 9,24-26; Sacharja 12,10; Matthäus 26,24;			      Markus 8,31; Apostelgeschichte 3,18)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Herrlichkeiten Christi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(Jesaja 9,5-6; 60,1-7; Daniel 2,44; 7,13-14; Johannes 7,39; 16,7; Philipper 2,9-11)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Propheten wollten mehr erfahren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01308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Wert der Errettung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Petrus‘ Verkündigung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(Apostelgeschichte 2,25ff; vgl.			 Psalm 16; 110; siehe auch Apostelgeschichte 3,23; 10,43)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Rede über die Hoffnung in dir (1. Petrus 3,15)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Prediger verkündigen sie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10010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Wert der Errettung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Engel erkennen Gottes Weisheit durch die				   Gemeinde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3,10)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Engel sind im Heilsgeschehen involviert und				 freuen sich über Rettung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(Lukas 1,26-35; 2,10-14; 15,7.10; Offenbarung 5,11-12)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Die Engel wollen sie ergründen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35222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Petrus 1,10-12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Der Wert der Errettung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2080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Propheten wollten mehr erfahren (Verse 10-11)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Prediger verkündigen sie (Vers 12a)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Engel wollen sie ergründen (Vers 12b)</a:t>
            </a: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353673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Breitbild</PresentationFormat>
  <Paragraphs>30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Petrus 1,10-12: Der Wert der Errettung</dc:title>
  <dc:creator>Sascha Kriegler</dc:creator>
  <cp:lastModifiedBy>Sascha Kriegler</cp:lastModifiedBy>
  <cp:revision>424</cp:revision>
  <dcterms:created xsi:type="dcterms:W3CDTF">2015-12-06T14:34:46Z</dcterms:created>
  <dcterms:modified xsi:type="dcterms:W3CDTF">2020-08-02T06:21:14Z</dcterms:modified>
</cp:coreProperties>
</file>