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585" r:id="rId2"/>
    <p:sldId id="611" r:id="rId3"/>
    <p:sldId id="612" r:id="rId4"/>
    <p:sldId id="613" r:id="rId5"/>
    <p:sldId id="614" r:id="rId6"/>
    <p:sldId id="617" r:id="rId7"/>
    <p:sldId id="618" r:id="rId8"/>
    <p:sldId id="615" r:id="rId9"/>
    <p:sldId id="619" r:id="rId10"/>
    <p:sldId id="616" r:id="rId11"/>
    <p:sldId id="421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FF7"/>
    <a:srgbClr val="00FF00"/>
    <a:srgbClr val="FF0000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4" d="100"/>
          <a:sy n="94" d="100"/>
        </p:scale>
        <p:origin x="608" y="19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09.08.20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09.08.20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09.08.20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09.08.20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09.08.20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09.08.20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09.08.20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09.08.20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09.08.20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09.08.20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09.08.20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09.08.20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300227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Petrus 1,13-17</a:t>
            </a: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Deine Reaktion auf</a:t>
            </a:r>
          </a:p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die Errettung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5188A6F-0BF4-4609-9C13-ADAB2AC5EF3E}"/>
              </a:ext>
            </a:extLst>
          </p:cNvPr>
          <p:cNvSpPr/>
          <p:nvPr/>
        </p:nvSpPr>
        <p:spPr>
          <a:xfrm>
            <a:off x="457200" y="2854375"/>
            <a:ext cx="11320272" cy="2080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Apple Symbols" panose="02000000000000000000" pitchFamily="2" charset="-79"/>
                <a:cs typeface="Apple Symbols" panose="02000000000000000000" pitchFamily="2" charset="-79"/>
              </a:rPr>
              <a:t>Unsere Reaktion muss Hoffnung sein (Vers 13)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Apple Symbols" panose="02000000000000000000" pitchFamily="2" charset="-79"/>
                <a:cs typeface="Apple Symbols" panose="02000000000000000000" pitchFamily="2" charset="-79"/>
              </a:rPr>
              <a:t>Unsere Reaktion muss Heiligkeit sein (Vers 14-16)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Apple Symbols" panose="02000000000000000000" pitchFamily="2" charset="-79"/>
                <a:cs typeface="Apple Symbols" panose="02000000000000000000" pitchFamily="2" charset="-79"/>
              </a:rPr>
              <a:t>Unsere Reaktion muss Ehrerbietung sein (Vers 17)</a:t>
            </a: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6353673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6F46BA41-AA40-44B0-B963-1D83CFBA7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802971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atin typeface="AR ESSENCE" panose="02000000000000000000" pitchFamily="2" charset="0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Petrus 1,13-17</a:t>
            </a: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Deine Reaktion auf die Errettung 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5188A6F-0BF4-4609-9C13-ADAB2AC5EF3E}"/>
              </a:ext>
            </a:extLst>
          </p:cNvPr>
          <p:cNvSpPr/>
          <p:nvPr/>
        </p:nvSpPr>
        <p:spPr>
          <a:xfrm>
            <a:off x="457201" y="2854375"/>
            <a:ext cx="9862456" cy="2080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Apple Symbols" panose="02000000000000000000" pitchFamily="2" charset="-79"/>
                <a:cs typeface="Apple Symbols" panose="02000000000000000000" pitchFamily="2" charset="-79"/>
              </a:rPr>
              <a:t>Unsere Reaktion muss Hoffnung sein (Vers 13)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Apple Symbols" panose="02000000000000000000" pitchFamily="2" charset="-79"/>
                <a:cs typeface="Apple Symbols" panose="02000000000000000000" pitchFamily="2" charset="-79"/>
              </a:rPr>
              <a:t>Unsere Reaktion muss Heiligkeit sein (Vers 14-16)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Apple Symbols" panose="02000000000000000000" pitchFamily="2" charset="-79"/>
                <a:cs typeface="Apple Symbols" panose="02000000000000000000" pitchFamily="2" charset="-79"/>
              </a:rPr>
              <a:t>Unsere Reaktion muss Ehrerbietung sein (Vers 17)</a:t>
            </a: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041106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-12954" y="274638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Deine Reaktion auf die Errettung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85485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Hoffnung gehört zu den 3 größten Tugenden                 des geistlichen Lebens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Korinther 13,13)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Hoffnung ist das Vertrauen, dass Gott seine            Verheißungen erfüllen wird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(Römer 5,1-2; Galater 5,5; Hebräer 11,1)</a:t>
            </a:r>
          </a:p>
          <a:p>
            <a:pPr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Der Glauben hingegen ist das Vertrauen in der Gegenwart zu Gott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(Römer 1,17; 3,28; 2. Korinther 5,7; Galater 2,20; 1. Timotheus 6,12; Jakobus 1,6)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Unsere Reaktion muss Hoffnung sein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966377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Deine Reaktion auf die Errettung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Lenden umgürten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(2. Mose 12,11; 2. Könige 4,29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Johannes 13,4; Lukas 12,35; Epheser 6,14)</a:t>
            </a:r>
          </a:p>
          <a:p>
            <a:pPr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Hoffnung ist auch eine Form der Anbetung 				   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(Psalm 13,6; 31,15; 65,6; Sprüche 14,26)</a:t>
            </a:r>
          </a:p>
          <a:p>
            <a:pPr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Christus kommt wieder/ Wir sollen in dieser Erwartung leben	 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(Römer 8,23; Philipper 3,20-21; Kolosser 3,4; 2. Timotheus 4,8;      1. Johannes 3,2; Offenbarung 22,12)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Unsere Reaktion muss Hoffnung sein</a:t>
            </a:r>
          </a:p>
          <a:p>
            <a:pPr>
              <a:defRPr/>
            </a:pP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013086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Deine Reaktion auf die Errettung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Wir sind Gottes Kinder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(Römer 9,26; Galater 3,26                     1. Johannes 3,10)</a:t>
            </a:r>
          </a:p>
          <a:p>
            <a:pPr>
              <a:buFont typeface="Wingdings" pitchFamily="2" charset="2"/>
              <a:buChar char="è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Wir sind Kinder des Gehorsams, weil dies eine     Charaktereigenschaft von Gläubigen ist </a:t>
            </a:r>
            <a:r>
              <a:rPr lang="de-DE" kern="0" dirty="0">
                <a:solidFill>
                  <a:srgbClr val="FFC000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(Johannes 8,31-32;      14,15.21; Römer 6,17, Epheser 2,10; 1. Johannes 5,2-3)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Wir werden unser Leben lang gegen die Sünde in unserem Leben kämpfen müssen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(Römer 7,18.25; 8,12-13)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rgbClr val="FFC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Unsere Reaktion muss Heiligkeit sein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310010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Deine Reaktion auf die Errettung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Sündige Begierden haben in deinem Leben nichts                  zu suchen, weil sie Ungläubige charakterisieren                  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(Gal. 5,19-24; Eph. 5,3-5; 1. Thes. 4,4-5)</a:t>
            </a:r>
          </a:p>
          <a:p>
            <a:pPr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Dulde keine Sünde in deinem Leben, weil Gott heilig ist und du es auch sein sollst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(3. Mose 11,44; 19,2; 20,7; 2. Mose 19,5-6; 5. Mose 7,6-8)</a:t>
            </a:r>
          </a:p>
          <a:p>
            <a:pPr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Christus hat uns ein Vorbild gegeben als Mensch der Sünde zu widerstehen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Petrus 2,21-25)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rgbClr val="FFC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Unsere Reaktion muss Heiligkeit sein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236301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Deine Reaktion auf die Errettung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Heiligung ist ein täglicher Kampf, den du auf                dich nehmen musst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(Heb. 12,4.14;)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rgbClr val="FFC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Unsere Reaktion muss Heiligkeit sein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045042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Deine Reaktion auf die Errettung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Ehrfurcht vor Gott ist für uns Motivation in der.              Heiligung zu leben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(Heb. 12,28-29)</a:t>
            </a:r>
          </a:p>
          <a:p>
            <a:pPr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Trotz seiner Heiligkeit dürfen wir uns Gott als                  seine Kinder nahen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(Römer 8,15-17; Gal. 4,6-7)</a:t>
            </a:r>
          </a:p>
          <a:p>
            <a:pPr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Weil Gott uns liebt, muss er uns manchmal                 züchtigen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(Heb. 12,4-11;)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Unsere Reaktion muss Ehrerbietung sein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735222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Deine Reaktion auf die Errettung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 wird einmal jeden Menschen richten,                       doch in der Gegenwart fängt sein Gericht bei uns Gläubigen an    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Petrus 4,17-19)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Unsere Reaktion muss Ehrerbietung sein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71587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550</Words>
  <Application>Microsoft Macintosh PowerPoint</Application>
  <PresentationFormat>Breitbild</PresentationFormat>
  <Paragraphs>46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9" baseType="lpstr">
      <vt:lpstr>Apple Symbols</vt:lpstr>
      <vt:lpstr>AR ESSENCE</vt:lpstr>
      <vt:lpstr>Arial</vt:lpstr>
      <vt:lpstr>Calibri</vt:lpstr>
      <vt:lpstr>Calibri Light</vt:lpstr>
      <vt:lpstr>Verdana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Petrus 1,13-17: Deine Reaktion auf die Errettung</dc:title>
  <dc:creator>Jan Lammermann</dc:creator>
  <cp:lastModifiedBy>Microsoft Office User</cp:lastModifiedBy>
  <cp:revision>443</cp:revision>
  <dcterms:created xsi:type="dcterms:W3CDTF">2015-12-06T14:34:46Z</dcterms:created>
  <dcterms:modified xsi:type="dcterms:W3CDTF">2020-08-09T07:02:29Z</dcterms:modified>
</cp:coreProperties>
</file>