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611" r:id="rId3"/>
    <p:sldId id="617" r:id="rId4"/>
    <p:sldId id="649" r:id="rId5"/>
    <p:sldId id="642" r:id="rId6"/>
    <p:sldId id="650" r:id="rId7"/>
    <p:sldId id="651" r:id="rId8"/>
    <p:sldId id="643" r:id="rId9"/>
    <p:sldId id="652" r:id="rId10"/>
    <p:sldId id="644" r:id="rId11"/>
    <p:sldId id="648" r:id="rId12"/>
    <p:sldId id="42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00FF00"/>
    <a:srgbClr val="FF0000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448" y="1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03.10.20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Durch die Gnade Gottes leben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Gnade </a:t>
            </a:r>
            <a:r>
              <a:rPr lang="de-DE" ker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vermag Großes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zu tun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Gnade Gottes arbeitete in der Bedrängnis an den Gemeinden in Mazedonien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(2. Korinther 8,1-2)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Paulus wurde eine Einschränkung gegeben, damit er sich an die Gnade Gottes klammerte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(2. Korinther 12,7-10)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Gnade Gottes formte Paulus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Korinther 15,10)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Gnade Gottes führt uns in die Heiligung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(Titus 2,11-12)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Quelle unserer Kraft Gott treu zu sein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39449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2DF2F35C-8522-47E9-9324-A987FCD7FD88}"/>
              </a:ext>
            </a:extLst>
          </p:cNvPr>
          <p:cNvSpPr txBox="1">
            <a:spLocks noChangeArrowheads="1"/>
          </p:cNvSpPr>
          <p:nvPr/>
        </p:nvSpPr>
        <p:spPr>
          <a:xfrm>
            <a:off x="651362" y="765034"/>
            <a:ext cx="5450500" cy="10724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Durch die Gnade Gottes leben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8257810-13C7-44D8-898D-599AA14D6E3F}"/>
              </a:ext>
            </a:extLst>
          </p:cNvPr>
          <p:cNvSpPr/>
          <p:nvPr/>
        </p:nvSpPr>
        <p:spPr>
          <a:xfrm>
            <a:off x="651362" y="1974431"/>
            <a:ext cx="4782285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schwere Auftrag Gott treu ergeben zu sein (V. 18) 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Quelle unserer Kraft Gott treu zu sein (V. 19-21a)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F56964CE-9BAA-6649-8CAD-1D4C649CB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3972" y="1429919"/>
            <a:ext cx="238528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Petrus 2,18-21a</a:t>
            </a:r>
          </a:p>
        </p:txBody>
      </p:sp>
    </p:spTree>
    <p:extLst>
      <p:ext uri="{BB962C8B-B14F-4D97-AF65-F5344CB8AC3E}">
        <p14:creationId xmlns:p14="http://schemas.microsoft.com/office/powerpoint/2010/main" val="205346218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Petrus 2,18-21a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Durch die Gnade Gottes leben</a:t>
            </a: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B5628B69-A03E-45CD-B888-BBA1205EB436}"/>
              </a:ext>
            </a:extLst>
          </p:cNvPr>
          <p:cNvSpPr/>
          <p:nvPr/>
        </p:nvSpPr>
        <p:spPr>
          <a:xfrm>
            <a:off x="457200" y="2854375"/>
            <a:ext cx="11320272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schwere Auftrag Gott treu ergeben zu sein (V. 18)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Quelle unserer Kraft um Gott treu zu sein (V. 19-21a)</a:t>
            </a:r>
          </a:p>
        </p:txBody>
      </p:sp>
    </p:spTree>
    <p:extLst>
      <p:ext uri="{BB962C8B-B14F-4D97-AF65-F5344CB8AC3E}">
        <p14:creationId xmlns:p14="http://schemas.microsoft.com/office/powerpoint/2010/main" val="3404110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Durch die Gnade Gottes leben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rgbClr val="FF0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Rückblick auf den Kontext des Briefes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Brief richtet sich an die, die von Gott erwählt worden sind </a:t>
            </a:r>
            <a:r>
              <a:rPr lang="de-DE" kern="0" dirty="0">
                <a:solidFill>
                  <a:srgbClr val="FFC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(Kap. 1,2)</a:t>
            </a: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An diejenigen, die von Gott wiedergeboren sind </a:t>
            </a:r>
            <a:r>
              <a:rPr lang="de-DE" kern="0" dirty="0">
                <a:solidFill>
                  <a:srgbClr val="FFC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(Kap. 1,3)</a:t>
            </a: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An diejenigen, die Könige und Priester des ewigen Gottes sind   </a:t>
            </a:r>
            <a:r>
              <a:rPr lang="de-DE" kern="0" dirty="0">
                <a:solidFill>
                  <a:srgbClr val="FFC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(Kap. 1,9)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Und zu diesen Menschen gehörten auch die niedrigsten der Gesellschaft -die Sklaven </a:t>
            </a:r>
            <a:r>
              <a:rPr lang="de-DE" kern="0" dirty="0">
                <a:solidFill>
                  <a:srgbClr val="FFC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(Kap. 2,18ff.)</a:t>
            </a: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Der schwere Auftrag Gott treu ergeben zu sein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06513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Durch die Gnade Gottes leben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rgbClr val="FF0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ungerechte Situation in der sich Sklaven befanden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Sklaven galten im Römischen Reich nicht als Menschen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hatten keinerlei Rechte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hatten oft gewalttätige Sklavenhalter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rgbClr val="92D05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Jeder Mensch hat den gleichen Wert vor Gott </a:t>
            </a:r>
            <a:r>
              <a:rPr lang="de-DE" kern="0" dirty="0">
                <a:solidFill>
                  <a:srgbClr val="FFC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(Galater 3,28)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Der schwere Auftrag Gott treu ergeben zu sein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48647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Durch die Gnade Gottes leben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8" y="1916113"/>
            <a:ext cx="9744893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rgbClr val="FF0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Diese Sklaven waren aufgefordert sich ihren Herren unterzuordnen und ihnen treu ergeben zu sein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nb-NO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Petrus 2,18; Titus 2,9; 1. </a:t>
            </a:r>
            <a:r>
              <a:rPr lang="nb-NO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Timotheus</a:t>
            </a:r>
            <a:r>
              <a:rPr lang="nb-NO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6,1; Kolosser 3,22; </a:t>
            </a:r>
            <a:r>
              <a:rPr lang="nb-NO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Epheser</a:t>
            </a:r>
            <a:r>
              <a:rPr lang="nb-NO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6,5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		-&gt; Auch den ungerechten Herren!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hat das Schwache der Welt erwählt, um in den Schwachen seine Stärke zu demonstrieren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Korinther 1,26-31) 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Der schwere Auftrag Gott treu ergeben zu sein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200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Durch die Gnade Gottes leben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8" y="1916113"/>
            <a:ext cx="9744893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Habe deinen Blick aufs Evangelium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nb-NO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Petrus 2,21-25)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	 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Christus ist für dich gestorben, als du noch ein ungerechtes Leben geführt hast </a:t>
            </a:r>
            <a:r>
              <a:rPr lang="de-DE" kern="0" dirty="0">
                <a:solidFill>
                  <a:srgbClr val="FFC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(Römer 5,8)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 bist nur dazu in der Lage ein gerechtes Leben zu führen, weil der einzige Mensch der jemals ein gerechtes Leben geführt hat für dich gestorben ist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Petrus 2,24; Galater 3,13; 2. Korinther 5,21; 1. Korinther 15,3) 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Der schwere Auftrag Gott treu ergeben zu sein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83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Durch die Gnade Gottes leben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8" y="1916113"/>
            <a:ext cx="9744893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wurde anfeindet und wir sollten uns nicht wundern, wenn wir auch angefeindet werden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nb-NO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15,18-20)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	 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Paulus sagt zu Timotheus, das jeder der gottesfürchtig leben will, Verfolgung erleiden wird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(2. Timotheus 3,12) 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Sieh es als Privileg an, den gerechten Weg gehen zu dürfen. Früher konntest du nicht die Gerechtigkeit sehen           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Petrus 4,1-7) 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Der schwere Auftrag Gott treu ergeben zu sein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66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Durch die Gnade Gottes leben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Sklaven, die gegen die ungerechte Situation rebellierten, sollten sich nicht wundern, wenn sie von ihren Herren bestraft werden          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2,20)</a:t>
            </a: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Die Sklaven sollten die ungerechte Situation erdulden, indem sie das richtige taten, auch wenn sie dabei gelitten haben.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rgbClr val="FF0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Die Kraft für dieses Handeln bekommen sie aus der Gnade Gottes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(V.19+20)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Quelle unserer Kraft Gott treu zu sein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31182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Durch die Gnade Gottes leben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1916113"/>
            <a:ext cx="102824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Gnade Gottes ist, dass Christus für uns ungerechterweise gelitten hat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2,24)</a:t>
            </a: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Christus hat es uns erst möglich gemacht in der Gerechtigkeit zu leben!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rgbClr val="FF0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Wenn wir leiden, weil wir das richtige tun, dann ist es Gnade, weil es bedeutet, dass wir mit Jesus leben dürfen und ihn auf seinem Weg folgen dürfen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(1. Petrus 2,21)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Quelle unserer Kraft Gott treu zu sein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37432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712</Words>
  <Application>Microsoft Macintosh PowerPoint</Application>
  <PresentationFormat>Breitbild</PresentationFormat>
  <Paragraphs>57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Petrus 2,18-21a: Durch Gottes Gnade leben</dc:title>
  <dc:creator>Jan Lammermann</dc:creator>
  <cp:lastModifiedBy>Microsoft Office User</cp:lastModifiedBy>
  <cp:revision>467</cp:revision>
  <dcterms:created xsi:type="dcterms:W3CDTF">2015-12-06T14:34:46Z</dcterms:created>
  <dcterms:modified xsi:type="dcterms:W3CDTF">2020-10-03T21:23:38Z</dcterms:modified>
</cp:coreProperties>
</file>