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11" r:id="rId3"/>
    <p:sldId id="617" r:id="rId4"/>
    <p:sldId id="626" r:id="rId5"/>
    <p:sldId id="627" r:id="rId6"/>
    <p:sldId id="628" r:id="rId7"/>
    <p:sldId id="629" r:id="rId8"/>
    <p:sldId id="630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30.08.2020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2,4-10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reichhaltigen Vorrechte </a:t>
            </a:r>
            <a:r>
              <a:rPr lang="de-DE" b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der Erretteten</a:t>
            </a:r>
            <a:endParaRPr lang="de-DE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Direkter Draht zu Christus (Vers 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Dienst in Gottes Reich mit Christus (Vers 5a)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Ausersehen zu wohlgefälligen Opfern durch Christus (Vers 5b)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reichhaltigen Vorrechte der Erretteten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hat Leben in sich und spendet Leben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nb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			    Johannes 6,51-53; 10,10; 1. Korinther 15,45;			     Kolosser 2,13; 1. Johannes 4,9; 5,11-13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Zugang zum Thron der Gnade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nb-NO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Hebräer 4,16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Direkter Draht zu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06513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reichhaltigen Vorrechte der Erretteten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baut und je mehr der lebendige Christus in			  unser aller Leben sichtbar wird, desto krasser wird			    der Bau!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Christen spiegeln Christus wider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(Kolosser 3,3-4; 2. Korinther 3,18; Galater 2,20)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geistliche Haus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2,20-22; Hebräer 3,6)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Dienst in Gottes Reich mit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2655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reichhaltigen Vorrechte der Erretteten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Priesterschaft ist ein Privileg der souveränen Erwählung			    aus Gnade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(2. Mose 28,1; 1. Korinther 1,26-29)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sind von Sünde gereinigt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(3. Mose 8,6-36; 1. Petrus 1,19)</a:t>
            </a: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sind zum Dienst gekleidet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(z.B. 2. Mose 28,42; 1. Korinther 1,30; 1. Petrus 5,5)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sind zum Dienst gesalbt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(z.B. 2. Mose 40,13-15; 1. Johannes 2,20.27)</a:t>
            </a: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sind zum Dienst zugerüstet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(3. Mose 8,33-9,23; Galater 1,15-17)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Dienst in Gottes Reich mit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93484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reichhaltigen Vorrechte der Erretteten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rabicParenBoth" startAt="6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sind zum Gehorsam bestimmt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(3. Mose 10,1ff;			      1. Petrus 1,14-15)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arenBoth" startAt="6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sollen das Wort Gottes ehren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(Maleachi 2,7; 2. Timotheus 3,16-17)</a:t>
            </a:r>
          </a:p>
          <a:p>
            <a:pPr marL="514350" indent="-514350">
              <a:buFont typeface="+mj-lt"/>
              <a:buAutoNum type="arabicParenBoth" startAt="6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sollen mit Gott wandeln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(Maleachi 2,6; Galater 5,16)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arenBoth" startAt="6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sollen einen geistlichen Einfluss auf Sünder ausüben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(Maleachi 2,6; Galater 6,1)</a:t>
            </a:r>
          </a:p>
          <a:p>
            <a:pPr marL="514350" indent="-514350">
              <a:buFont typeface="+mj-lt"/>
              <a:buAutoNum type="arabicParenBoth" startAt="6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Priester sind Botschafter Gottes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(Maleachi 2,7; 2. Korinther 5,20; Matthäus 28,19-20)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Dienst in Gottes Reich mit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35603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reichhaltigen Vorrechte der Erretteten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eigene Körperkraft Gott darbringen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(Römer 12,1-2)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 loben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13,15)</a:t>
            </a: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Gutes tun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13,16)</a:t>
            </a: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Mit anderen teilen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13,16)</a:t>
            </a: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Menschen zu Christus führen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15,16)</a:t>
            </a: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eigenen Wünsche zugunsten anderer aufopfern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5,2)</a:t>
            </a:r>
          </a:p>
          <a:p>
            <a:pPr marL="514350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Gebet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8,3)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sz="28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Ausersehen zu wohlgefälligen Opfern durch Christus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26217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2,4-10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reichhaltigen Vorrechte der Erretteten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665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Direkter Draht zu Christus (Vers 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Dienst in Gottes Reich mit Christus (Vers 5a)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Ausersehen zu wohlgefälligen Opfern durch Christus (Vers 5b)</a:t>
            </a: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376767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Breitbild</PresentationFormat>
  <Paragraphs>42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Petrus 2,4-10: Die reichhaltigen Vorrechte der Erretteten (I)</dc:title>
  <dc:creator>Sascha Kriegler</dc:creator>
  <cp:lastModifiedBy>Sascha Kriegler</cp:lastModifiedBy>
  <cp:revision>432</cp:revision>
  <dcterms:created xsi:type="dcterms:W3CDTF">2015-12-06T14:34:46Z</dcterms:created>
  <dcterms:modified xsi:type="dcterms:W3CDTF">2020-08-29T23:07:29Z</dcterms:modified>
</cp:coreProperties>
</file>