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585" r:id="rId2"/>
    <p:sldId id="611" r:id="rId3"/>
    <p:sldId id="617" r:id="rId4"/>
    <p:sldId id="675" r:id="rId5"/>
    <p:sldId id="671" r:id="rId6"/>
    <p:sldId id="672" r:id="rId7"/>
    <p:sldId id="673" r:id="rId8"/>
    <p:sldId id="676" r:id="rId9"/>
    <p:sldId id="677" r:id="rId10"/>
    <p:sldId id="421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00"/>
    <a:srgbClr val="EAEFF7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07.06.2026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de/zahnr%C3%A4der-optionen-einstellungen-467261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ixabay.com/de/zahnr%C3%A4der-optionen-einstellungen-467261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ixabay.com/illustrations/binoculars-search-see-to-find-1026424/" TargetMode="External"/><Relationship Id="rId5" Type="http://schemas.openxmlformats.org/officeDocument/2006/relationships/image" Target="../media/image5.jpg"/><Relationship Id="rId10" Type="http://schemas.openxmlformats.org/officeDocument/2006/relationships/hyperlink" Target="https://pixabay.com/de/besprechung-meeting-gespr%C3%A4ch-1020056/" TargetMode="External"/><Relationship Id="rId4" Type="http://schemas.openxmlformats.org/officeDocument/2006/relationships/hyperlink" Target="https://kenscourses.com/tc101fall2016/syndicated/test-commit-revert/" TargetMode="External"/><Relationship Id="rId9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6F46BA41-AA40-44B0-B963-1D83CFBA7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802971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Diene, was das Zeug hält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B5628B69-A03E-45CD-B888-BBA1205EB436}"/>
              </a:ext>
            </a:extLst>
          </p:cNvPr>
          <p:cNvSpPr/>
          <p:nvPr/>
        </p:nvSpPr>
        <p:spPr>
          <a:xfrm>
            <a:off x="457200" y="3330625"/>
            <a:ext cx="1132027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Diene mit deiner Gabe (Vers 10)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Diene in deiner Kategorie (Vers 11a)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Diene zu Gottes Ehre (Vers 11b)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1600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36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Ermutigungen für deinen Dienst, damit du Gott verherrlichst und deiner Gemeinde dienst.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49D8D5C-1CAC-DA57-7551-5294E5C9E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1. Petrus 4,10-11</a:t>
            </a:r>
          </a:p>
        </p:txBody>
      </p:sp>
    </p:spTree>
    <p:extLst>
      <p:ext uri="{BB962C8B-B14F-4D97-AF65-F5344CB8AC3E}">
        <p14:creationId xmlns:p14="http://schemas.microsoft.com/office/powerpoint/2010/main" val="34041106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Diene, was das Zeug hält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936790-B751-4A5F-837B-424293B72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Hoffnung der Rettung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(1,1-2,10)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Hilfestellung für ein heiliges Leben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(2,11-4,19)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	Unterordnung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(2,11-3,7)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	Leiden und Verfolgung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(3,8-4,19)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Kontext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06513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BFDAC-61AD-8F21-3A74-CCBB927A9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3DB1720-C6FF-2C45-765D-F65BDAF1EAB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CADD1C8-E768-F038-AD3C-682210B2B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Diene, was das Zeug hält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30E2F14-F897-6AB1-58CA-2D5303366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 Wiederkunft Christi ist das Ende (die Vollendung) aller Dinge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nb-NO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2. Timotheus 4,1; Jakobus 5,8; vgl. Apostelgeschichte 3,21; 1. Korinther 10,11; Hebräer 9,28)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nb-NO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DDC4EC32-F9DD-F600-8B0E-6F03BEF2C58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Motivation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97E2FB2E-3442-6CD3-30FE-31B3E1AA1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99E2C69-1D80-89D1-45B8-1FFD46852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845814" y="3663874"/>
            <a:ext cx="2676525" cy="2414910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9A8E8161-ECD9-BAE8-1185-C28175DFDBC1}"/>
              </a:ext>
            </a:extLst>
          </p:cNvPr>
          <p:cNvSpPr/>
          <p:nvPr/>
        </p:nvSpPr>
        <p:spPr>
          <a:xfrm>
            <a:off x="1029843" y="4020444"/>
            <a:ext cx="313143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2000" dirty="0">
                <a:solidFill>
                  <a:srgbClr val="00B050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Besonnenheit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2000" dirty="0">
                <a:solidFill>
                  <a:srgbClr val="00B050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Nüchtern zum Gebet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2000" dirty="0">
                <a:solidFill>
                  <a:srgbClr val="00B050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Liebe untereinander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2000" dirty="0">
                <a:solidFill>
                  <a:srgbClr val="00B050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Gastfreundlich gegeneinander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2000" dirty="0">
                <a:solidFill>
                  <a:srgbClr val="00B050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Einander dienend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4A521C1-318B-0A18-B001-964634B296F9}"/>
              </a:ext>
            </a:extLst>
          </p:cNvPr>
          <p:cNvSpPr/>
          <p:nvPr/>
        </p:nvSpPr>
        <p:spPr>
          <a:xfrm>
            <a:off x="7067073" y="3915344"/>
            <a:ext cx="38372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r>
              <a:rPr lang="de-DE" sz="3200" dirty="0">
                <a:solidFill>
                  <a:schemeClr val="accent2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Christus kommt wieder!</a:t>
            </a:r>
          </a:p>
        </p:txBody>
      </p:sp>
      <p:sp>
        <p:nvSpPr>
          <p:cNvPr id="11" name="Pfeil: nach unten 10">
            <a:extLst>
              <a:ext uri="{FF2B5EF4-FFF2-40B4-BE49-F238E27FC236}">
                <a16:creationId xmlns:a16="http://schemas.microsoft.com/office/drawing/2014/main" id="{F27D59FD-CBCF-F541-C4DD-DB649D82C45B}"/>
              </a:ext>
            </a:extLst>
          </p:cNvPr>
          <p:cNvSpPr/>
          <p:nvPr/>
        </p:nvSpPr>
        <p:spPr>
          <a:xfrm>
            <a:off x="6597110" y="3800218"/>
            <a:ext cx="516731" cy="1030577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000881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Diene, was das Zeug hält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936790-B751-4A5F-837B-424293B72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Leitplanken zum Thema „Gnadengaben“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(Römer 12,3-8; 		     1. Korinther 12-14; Epheser 4,7-16; 1. Petrus 4,10-11)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5429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Gott hat die Gaben gegeben</a:t>
            </a:r>
          </a:p>
          <a:p>
            <a:pPr marL="5429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Gaben dienen in ihrer Vielfalt zur Erbauung der Gemeinde</a:t>
            </a:r>
          </a:p>
          <a:p>
            <a:pPr marL="5429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Listen sind nicht vollständig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Diene mit deiner Gabe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76787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Diene, was das Zeug hält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936790-B751-4A5F-837B-424293B72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450850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Vier Prinzipien in 1. Petrus 4,10:</a:t>
            </a:r>
          </a:p>
          <a:p>
            <a:pPr marL="514350" indent="-514350">
              <a:buFont typeface="+mj-lt"/>
              <a:buAutoNum type="arabicPeriod"/>
              <a:tabLst>
                <a:tab pos="450850" algn="l"/>
              </a:tabLst>
              <a:defRPr/>
            </a:pPr>
            <a:r>
              <a:rPr lang="de-DE" sz="30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Ausmaß: Jeder hat Gnadengabe empfangen					    </a:t>
            </a:r>
            <a:r>
              <a:rPr lang="de-DE" sz="3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Korinther 12,4-8; Epheser 4,7)</a:t>
            </a:r>
            <a:endParaRPr lang="de-DE" sz="3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  <a:tabLst>
                <a:tab pos="450850" algn="l"/>
              </a:tabLst>
              <a:defRPr/>
            </a:pPr>
            <a:r>
              <a:rPr lang="de-DE" sz="30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Individualität: Jeder hat seine spezielle Gnadengabe</a:t>
            </a:r>
            <a:r>
              <a:rPr lang="de-DE" sz="3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(1. Korinther 12,12-30)</a:t>
            </a:r>
            <a:endParaRPr lang="de-DE" sz="3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  <a:tabLst>
                <a:tab pos="450850" algn="l"/>
              </a:tabLst>
              <a:defRPr/>
            </a:pPr>
            <a:r>
              <a:rPr lang="de-DE" sz="30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Verantwortung: Jeder muss seine Gnadengabe gut verwalten</a:t>
            </a:r>
            <a:r>
              <a:rPr lang="de-DE" sz="3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(1. Korinther 4,1-2; vgl. Matthäus 25,14-30)</a:t>
            </a:r>
            <a:endParaRPr lang="de-DE" sz="3000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  <a:tabLst>
                <a:tab pos="450850" algn="l"/>
              </a:tabLst>
              <a:defRPr/>
            </a:pPr>
            <a:r>
              <a:rPr lang="de-DE" sz="30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Gegenseitigkeit: Jeder soll mit seiner Gnadengabe dem anderen dienen </a:t>
            </a:r>
            <a:r>
              <a:rPr lang="de-DE" sz="3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Korinther 12,7; Epheser 4,12-16)</a:t>
            </a:r>
          </a:p>
          <a:p>
            <a:pPr marL="514350" indent="-514350">
              <a:buFont typeface="+mj-lt"/>
              <a:buAutoNum type="arabicPeriod"/>
              <a:tabLst>
                <a:tab pos="450850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Diene mit deiner Gabe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25162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Diene, was das Zeug hält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0936790-B751-4A5F-837B-424293B72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Zwei Kategorien von Gaben</a:t>
            </a:r>
          </a:p>
          <a:p>
            <a:pPr marL="5429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Redegaben</a:t>
            </a:r>
          </a:p>
          <a:p>
            <a:pPr marL="54292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Dienstgaben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Kennst du deine Gabe?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Bist du ein guter Verwalter?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7920231-FEF0-42E1-BDCD-9BB43CC5417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Diene in deiner Kategorie</a:t>
            </a:r>
            <a:endParaRPr lang="de-DE" sz="5400" dirty="0">
              <a:solidFill>
                <a:schemeClr val="accent4">
                  <a:lumMod val="60000"/>
                  <a:lumOff val="40000"/>
                </a:schemeClr>
              </a:solidFill>
              <a:latin typeface="AR ESSENCE" panose="02000000000000000000" pitchFamily="2" charset="0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CA4DC65-4871-4B31-A4DD-53666285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2789082-E913-4622-A4F3-6A594EFCED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914315" y="2367575"/>
            <a:ext cx="1594179" cy="1884592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6D06CA0F-80A4-4951-8B4A-8B0E6D9E145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782637" y="1182083"/>
            <a:ext cx="2370984" cy="2370984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218FDDF-CF07-49B8-8FD9-CF3B98D260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 rot="10635623">
            <a:off x="9337644" y="2221545"/>
            <a:ext cx="2676525" cy="241491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738E85D-BB65-45F4-99E5-8FC93D50E22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6770445" y="3908746"/>
            <a:ext cx="2370984" cy="237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700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D48D1-0556-3B6D-8187-F4D1A6484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401A8C68-3053-B733-C1D1-ACA0A827D361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EEFA5A47-4FE6-39DB-B54E-4DE00837A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Diene, was das Zeug hält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E69D819-A541-E222-7241-B87EE601E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9138" algn="l"/>
              </a:tabLst>
              <a:defRPr/>
            </a:pPr>
            <a:r>
              <a:rPr kumimoji="0" lang="de-DE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Das Ziel ist immer die Ehre Gottes </a:t>
            </a:r>
            <a:r>
              <a:rPr kumimoji="0" lang="de-DE" sz="32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+mn-cs"/>
              </a:rPr>
              <a:t>(vgl. 1. Korinther 10,31; Kolosser 3,17)</a:t>
            </a:r>
          </a:p>
          <a:p>
            <a:pPr marL="0" lv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Halte nicht zurück, was dir von Gott gegeben wurde!</a:t>
            </a:r>
            <a:endParaRPr kumimoji="0" lang="de-DE" sz="3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DC4192EB-71B4-F004-52B6-F7D665EB06A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/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3. Diene zu Gottes Ehre</a:t>
            </a:r>
            <a:endParaRPr kumimoji="0" lang="de-DE" sz="5400" b="0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/>
              <a:uLnTx/>
              <a:uFillTx/>
              <a:latin typeface="AR ESSENCE" panose="02000000000000000000" pitchFamily="2" charset="0"/>
              <a:ea typeface="+mj-ea"/>
              <a:cs typeface="+mj-cs"/>
            </a:endParaRP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A241D19B-2EFA-41D0-30B1-680700B0D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79744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0C605-1695-365E-E2AC-EC2D28A8E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CBDE70E2-F29E-ED20-A031-2465B52036E0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899FAC0-8895-DE25-FA40-A597860E2F8A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Diene, was das Zeug hält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+mj-ea"/>
              <a:cs typeface="+mj-cs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57C4B97-555E-D8D5-2035-6BCADEF6B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785EBA7D-2BCD-88E6-710C-FBFE9823A388}"/>
              </a:ext>
            </a:extLst>
          </p:cNvPr>
          <p:cNvSpPr/>
          <p:nvPr/>
        </p:nvSpPr>
        <p:spPr>
          <a:xfrm>
            <a:off x="457200" y="3330625"/>
            <a:ext cx="1132027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Diene mit deiner Gabe (Vers 10)</a:t>
            </a:r>
          </a:p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Diene in deiner Kategorie (Vers 11a)</a:t>
            </a:r>
          </a:p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Diene zu Gottes Ehre (Vers 11b)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r>
              <a:rPr kumimoji="0" lang="de-DE" sz="36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Ermutigungen für deinen Dienst, damit du Gott verherrlichst und deiner Gemeinde dienst.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05AAD9B-586C-CBE3-D15C-41A564643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1. Petrus 4,10-11</a:t>
            </a:r>
          </a:p>
        </p:txBody>
      </p:sp>
    </p:spTree>
    <p:extLst>
      <p:ext uri="{BB962C8B-B14F-4D97-AF65-F5344CB8AC3E}">
        <p14:creationId xmlns:p14="http://schemas.microsoft.com/office/powerpoint/2010/main" val="136156472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Breitbild</PresentationFormat>
  <Paragraphs>53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Petrus 4,10-11: Diene, was das Zeug hält</dc:title>
  <dc:creator>Sascha Kriegler</dc:creator>
  <cp:lastModifiedBy>Sascha Kriegler</cp:lastModifiedBy>
  <cp:revision>469</cp:revision>
  <dcterms:created xsi:type="dcterms:W3CDTF">2015-12-06T14:34:46Z</dcterms:created>
  <dcterms:modified xsi:type="dcterms:W3CDTF">2026-06-07T07:05:46Z</dcterms:modified>
</cp:coreProperties>
</file>