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11" r:id="rId3"/>
    <p:sldId id="617" r:id="rId4"/>
    <p:sldId id="653" r:id="rId5"/>
    <p:sldId id="659" r:id="rId6"/>
    <p:sldId id="654" r:id="rId7"/>
    <p:sldId id="655" r:id="rId8"/>
    <p:sldId id="660" r:id="rId9"/>
    <p:sldId id="661" r:id="rId10"/>
    <p:sldId id="656" r:id="rId11"/>
    <p:sldId id="662" r:id="rId12"/>
    <p:sldId id="663" r:id="rId13"/>
    <p:sldId id="643" r:id="rId14"/>
    <p:sldId id="665" r:id="rId15"/>
    <p:sldId id="664" r:id="rId16"/>
    <p:sldId id="648" r:id="rId17"/>
    <p:sldId id="421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00FF00"/>
    <a:srgbClr val="FF0000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13.12.2020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1580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alle Leiden die wir erfahren sind auch von Gott gewollt und dienen zu unserem besten!</a:t>
            </a: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Es gibt Situationen in denen der H.G. uns keine Erleichterung in Leiden gibt!</a:t>
            </a: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Nämlich dann, wenn wir Leiden weil wir gesündigt haben.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Wenn wir gegen das Gesetz in unserem Land oder gegen Gottes Gebote verstoßen haben, dann leiden wir nicht um der Gerechtigkeit willen.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Wenn du eine Straftat begehst, darfst du dich nicht über die Konsequenzen beklagen oder sie gar als Glaubensverfolgung sehen!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(V.15)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Auch wenn du wegen irgendeiner Sünde leidest nicht (V.15) selbst wenn es etwas unscheinbares/kleines zu seien scheint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(V.15)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1" y="274638"/>
            <a:ext cx="6735170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Du musst Leiden richtig einordnen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38011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341194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46519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sollst nicht leiden, weil du als Kapitalverbrecher 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	verurteilt wirst.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(weil du Mörder oder Dieb bist) 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Du sollst aber auch allgemein in keinem Bereich gegen das Gesetz verstoßen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(Übeltäter = das ist der allg. Begriff für jemanden der Straftaten begeht)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Du sollst aber auch noch niemals deswegen leiden, weil du dich in fremde Angelegenheiten einmischt.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(Christen sollen niemals in der Gesellschaft zu Unruhestiftern werden)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1. Tim. 2,1-3; Tit. 3,1-5)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200025" y="242554"/>
            <a:ext cx="6678447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Du musst Leiden richtig einordnen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96211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2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242554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1814322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Wir sollen Gott in unserem Leid verherrlichen!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Du sollst dich nicht dafür schämen, wenn du aufgrund deines Glaubens leidest.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Sondern du sollst in deinem Leid Gott für seine Führung in deinem Leben preisen!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200025" y="242554"/>
            <a:ext cx="6801276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Du musst Leiden richtig einordnen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72046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7538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…das Gericht beginnt beim Haus Gottes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Gott bringt Leid in das Leben von Christen um ihren Glauben zu prüfen und sie zu verändern!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Auch Zucht ist eine Form des Gerichts, was Gott schon in dieser Zeit in seiner Gemeinde begonnen hat </a:t>
            </a: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(Haus Gottes = Gemeinde)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Heb. 12,7-8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Nur wenn wir in dieser Zeit durch die Not hindurch gehen, können wir auch bei Gott im Himmel ankommen!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Es ist für uns viel besser in dieser Welt Not zu erleiden als für die Ewigkeit Qualen zu erleiden, weil wir nicht an Jesus geglaubt haben!</a:t>
            </a: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1" y="274637"/>
            <a:ext cx="6721522" cy="2285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Du musst Leiden richtig einordnen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31182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7538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…wie viel schlimmer wird das Gericht derer sein, die sich weigern dem Evangelium zu glauben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Jeder der in diesem Leben die Vergebung seiner Sünden durch Jesus nicht in Anspruch nimmt, der wird in der Ewigkeit von Gott verdammt werden und dort für seine Sünden leiden.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In der Ewigkeit gibt es keine Möglichkeit zur Umkehr mehr, wenn Menschen einmal verurteilt sind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(Mt. 13,41-42; Off. 14,10; )</a:t>
            </a: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Es ist viel besser für Menschen in dieser Zeit für ihren Glauben zu leiden als in der Ewigkeit für ihre Sünden. (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Sprüche 11,31)</a:t>
            </a:r>
            <a:endParaRPr lang="de-DE" sz="2400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1" y="274637"/>
            <a:ext cx="6721522" cy="2285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Du musst Leiden richtig einordnen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31428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7538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Daher…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Als Christ hast du die Pflicht die Leiden, die Gott in dein Leben bringt zu erdulden und Gott darin zu verherrlichen!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(V. 19)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Gott vertrauen, weil er als der Schöpfer aller Dinge alles in seiner Hand hält.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erwartet, dass du ihm deine Seele anvertraust und selbst im Leid Gutes tust, weil du in der Erwartung seiner Wiederkunft lebst.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7"/>
            <a:ext cx="8130209" cy="2285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Du musst Gott völlig in Leiden vertrauen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77104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2DF2F35C-8522-47E9-9324-A987FCD7FD88}"/>
              </a:ext>
            </a:extLst>
          </p:cNvPr>
          <p:cNvSpPr txBox="1">
            <a:spLocks noChangeArrowheads="1"/>
          </p:cNvSpPr>
          <p:nvPr/>
        </p:nvSpPr>
        <p:spPr>
          <a:xfrm>
            <a:off x="651362" y="450988"/>
            <a:ext cx="5450500" cy="10724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Wie wir mit Leiden umgehen sollen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56964CE-9BAA-6649-8CAD-1D4C649CB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3972" y="1484112"/>
            <a:ext cx="2385280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4, 12-19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0D1656E-67C1-1145-AFC5-893A095C3E23}"/>
              </a:ext>
            </a:extLst>
          </p:cNvPr>
          <p:cNvSpPr/>
          <p:nvPr/>
        </p:nvSpPr>
        <p:spPr>
          <a:xfrm>
            <a:off x="441726" y="2096729"/>
            <a:ext cx="11320272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die richtige Einstellung zu Leiden haben(V. 12-14)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Leiden richtig einordnen (V. 15-18)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Gott völlig in Leiden vertrauen (V. 19)</a:t>
            </a:r>
          </a:p>
        </p:txBody>
      </p:sp>
    </p:spTree>
    <p:extLst>
      <p:ext uri="{BB962C8B-B14F-4D97-AF65-F5344CB8AC3E}">
        <p14:creationId xmlns:p14="http://schemas.microsoft.com/office/powerpoint/2010/main" val="20534621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318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4,12-19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7916092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Wie wir mit Leiden umgehen sollen</a:t>
            </a: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B5628B69-A03E-45CD-B888-BBA1205EB436}"/>
              </a:ext>
            </a:extLst>
          </p:cNvPr>
          <p:cNvSpPr/>
          <p:nvPr/>
        </p:nvSpPr>
        <p:spPr>
          <a:xfrm>
            <a:off x="457200" y="2854375"/>
            <a:ext cx="11320272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die richtige Einstellung zu Leiden haben (V. 12-14)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Leiden richtig einordnen (V. 15-18)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Gott völlig in Leiden vertrauen (V. 19)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-12954" y="-183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2116183"/>
            <a:ext cx="7949821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Du musst die Gewissheit haben, dass Gott dich liebt, auch wenn die Umstände in deinem Leben nicht so gut sind.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Denn du bist ein/</a:t>
            </a:r>
            <a:r>
              <a:rPr lang="de-DE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e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Geliebte/</a:t>
            </a:r>
            <a:r>
              <a:rPr lang="de-DE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r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Gottes (V. 12)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Aber dass Gott dich liebt bedeutet nicht, dass es normal ist, dass es dir immer gut geht.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tabLst>
                <a:tab pos="719138" algn="l"/>
              </a:tabLst>
              <a:defRPr/>
            </a:pPr>
            <a:endParaRPr lang="de-DE" sz="1800" kern="0" dirty="0">
              <a:solidFill>
                <a:srgbClr val="FFC000">
                  <a:lumMod val="60000"/>
                  <a:lumOff val="40000"/>
                </a:srgbClr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18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9"/>
            <a:ext cx="8524875" cy="16617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musst die richtige Einstellung zu Leiden haben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06513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24" y="1425650"/>
            <a:ext cx="8207522" cy="49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Als Christen sind wir dazu verleitet zu denken, dass es unnormal ist, wenn wir Leid erfahren.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Vielleicht denkst du, dass Gott dich nicht liebt, weil du leiden 	musst! Aber Petrus schreibt seine Empfänger extra als Geliebte 	an.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Petrus schreibt 2 Mal, dass es uns nicht befremden soll, wenn 	wir leiden.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Denn Leiden haben einen Zweck im Leben eines Christen!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8096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musst die richtige Einstellung zu Leiden haben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13195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274638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25650"/>
            <a:ext cx="8918812" cy="49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	Leiden die wir ungerechterweise erfahren, können sehr schmerzhaft 	sein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Aber Leiden haben auch einen Zweck. 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Petrus nennt diese Leiden die wir ungerechterweise erfahren 	„Feuerprobe“ oder „Hitze“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Mit dem Wort ist der Prozess gemeint bei dem Metall in einem Ofen 	stark erhitzt wird, um es von Unreinheiten zu trennen.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Dieser Prozess ist bei uns die Heiligung </a:t>
            </a: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(siehe auch Kap. 1,7)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Gott bringt bewusst Leid in unser Leben, um uns von Sünde zu 	trennen.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musst die richtige Einstellung zu Leiden haben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89022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57734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5676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musst die richtige Einstellung zu Leiden haben 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3BEA4BB-1BA3-FC43-8041-682927A8F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90" y="1350292"/>
            <a:ext cx="11234928" cy="510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Wir haben Anteil an den Leiden Christi…</a:t>
            </a: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bedeutet nicht, dass wir für unsere Sünden Sühnung erwirken können.</a:t>
            </a: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Sondern es bedeutet, dass wir auf die gleiche Weise wie Christus von den Menschen die nicht an ihn glauben abgelehnt werden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(Joh. 15,18; 1. Tim. 3,12)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Leiden sind etwas notwendiges in unserem Leben, denn nur wenn wir Jesus treu sind können wir uns auch darauf freuen, dass er wiederkommt und uns für unsere Treue belohnen wird.</a:t>
            </a: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Wir wissen, dass wir von ihm belohnt werden, wenn er wiederkommt!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(Mt. 5,10-12)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33438" indent="-457200"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17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30483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Grund warum die Menschen uns hassen ist, dass sie Jesus hassen.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(Mk. 15,32)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Wir leiden in seinem Namen.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(Mt. 10,22; 24,9)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Name Jesus war damals gleichbedeutend zu dem wofür Jesus einstand. –Er ist der einzige Weg um errettet zu werden.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(Apg. 2,38; 4,12; Lk. 24,47)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7431205" cy="1554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musst die richtige Einstellung zu Leiden haben 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7606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9062" y="1465509"/>
            <a:ext cx="11234928" cy="5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Menschen hassen uns nicht aufgrund des Namens Christus, sondern weil wir daran glauben wofür dieser Name steht. 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Petrus fasst diese feindliche Einstellung gegenüber Christus und denen die an ihn glauben als Schmähung zusammen.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Damit ist gemeint, dass Leute lästern und uns beschimpfen.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Im AT beschreibt dieses Wort die Feindschaft der Gottlosen gegenüber Gott und seinem 	Volk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(Ps. 42,11; 44,17; 74,10. 18)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Im NT beschreibt dieses Wort die Demütigungen und die schlechte Behandlung die 	Christus von Sündern ertrug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(Röm. 15,3)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Im 1. Jahrhundert waren Ungläubige oft verärgert und wütend, weil Gläubige so häufig von 	Christus sprachen, der dafür stand, dass Sünde verurteilt wird.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(Apg. 4,17-18; 17,1-7)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7444853" cy="1554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musst die richtige Einstellung zu Leiden haben 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0891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wir mit Leiden umgehen sollen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47" y="1405523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Leiden die wir in der gegenwärtigen Zeit erfahren, geben uns den Segen Gottes noch mehr, denn wir werden durch seinen H.G. inmitten von Leiden verherrlicht.</a:t>
            </a: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Im AT symbolisierte die Feuer- und Wolkensäule die Herrlichkeit Gottes mitten in seinem Volk.</a:t>
            </a: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Im NT ruht der H.G. permanent auf den Gläubigen.</a:t>
            </a: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Aber in schwierigen Zeiten schenkt er uns besonders Erleichterung und stärkt uns. –&gt;Beispiel Stephanus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(Apg. 6,15)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1" y="274638"/>
            <a:ext cx="8059002" cy="1554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musst die richtige Einstellung zu Leiden haben 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26398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1424</Words>
  <Application>Microsoft Office PowerPoint</Application>
  <PresentationFormat>Breitbild</PresentationFormat>
  <Paragraphs>104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 ESSENCE</vt:lpstr>
      <vt:lpstr>Arial</vt:lpstr>
      <vt:lpstr>Calibri</vt:lpstr>
      <vt:lpstr>Calibri Light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Petrus 4,12-19: Wie wir mit Leiden umgehen sollen</dc:title>
  <dc:creator>Jan Lammermann</dc:creator>
  <cp:lastModifiedBy>Sascha Kriegler</cp:lastModifiedBy>
  <cp:revision>523</cp:revision>
  <cp:lastPrinted>2020-10-11T06:35:30Z</cp:lastPrinted>
  <dcterms:created xsi:type="dcterms:W3CDTF">2015-12-06T14:34:46Z</dcterms:created>
  <dcterms:modified xsi:type="dcterms:W3CDTF">2020-12-13T19:59:16Z</dcterms:modified>
</cp:coreProperties>
</file>