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71" r:id="rId3"/>
    <p:sldId id="611" r:id="rId4"/>
    <p:sldId id="672" r:id="rId5"/>
    <p:sldId id="664" r:id="rId6"/>
    <p:sldId id="673" r:id="rId7"/>
    <p:sldId id="674" r:id="rId8"/>
    <p:sldId id="675" r:id="rId9"/>
    <p:sldId id="676" r:id="rId10"/>
    <p:sldId id="42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20.12.2020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pb.de/gesellschaft/umwelt/dossier-umwelt/76052/natur-landschaft-wildnis?p=al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kerstinskrabbelwiese.blogspot.de/2014/06/bilderwunsch-veronika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733D23E-0376-447E-ABB7-570A7C89B8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7675" y="668977"/>
            <a:ext cx="8286750" cy="552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9614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Mit den Hirten will ich gehen…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5,1-4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2854375"/>
            <a:ext cx="11320272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sie die Herde hüten (Verse 1-3)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sie den Oberhirten erwarten (Vers 4)</a:t>
            </a: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Zuhören lohnt sich!</a:t>
            </a:r>
          </a:p>
          <a:p>
            <a:pPr marL="714375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Brief wurde damals allen							aus der Gemeinde vorgelesen</a:t>
            </a:r>
          </a:p>
          <a:p>
            <a:pPr marL="714375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	Innerhalb der Gemeinde gibt es							auch Hirten, die für einen Teil							der Herde verantwortlich sind</a:t>
            </a:r>
          </a:p>
          <a:p>
            <a:pPr marL="714375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Unterordnung und gegenseitige Demut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Prinzip des Hirtendienstes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900D9DB-41D2-4B10-A28B-9AE0E514D2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30951" y="1989138"/>
            <a:ext cx="2651124" cy="265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2171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weil sie die Herde hüten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Älteste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Aufseher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(Apostelgeschichte 20,28; Philipper 1,1; 1. Timotheus 3,1-2; Titus 1,7)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Hirten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5,2-4; vgl. Epheser 4,11)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Führer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13,17)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Vorsteher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Thessalonicher 5,12; 1. Timotheus 5,12.17; vgl. Römer 12,8)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Verwalter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(Titus 1,7)</a:t>
            </a:r>
          </a:p>
        </p:txBody>
      </p:sp>
    </p:spTree>
    <p:extLst>
      <p:ext uri="{BB962C8B-B14F-4D97-AF65-F5344CB8AC3E}">
        <p14:creationId xmlns:p14="http://schemas.microsoft.com/office/powerpoint/2010/main" val="3364919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weil sie die Herde hüten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Petrus‘ Ansporn und Motivator für Älteste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nennt sich Mitältester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21,15-17)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ist Zeuge der Leiden Christi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(Lukas 24,45-48; Apostelgeschichte 5,41)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ist auch Teilhaber der Herrlichkeit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8,17-18; Kolosser 3,4)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62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weil sie die Herde hüten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Hütet die Herde Gottes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Apostelgeschichte 20,28)</a:t>
            </a:r>
          </a:p>
          <a:p>
            <a:pPr marL="714375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aus Zwang, sondern freiwillig, Gott gemäß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1. Timotheus 3,1)</a:t>
            </a:r>
          </a:p>
          <a:p>
            <a:pPr marL="714375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aus schändlicher Gewinnsucht, sondern bereitwillig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Timotheus 3,3; Titus 1,7.11;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1. Korinther 9,7-14; Galater 6,6; 1. Timotheus 5,17.18)</a:t>
            </a:r>
          </a:p>
          <a:p>
            <a:pPr marL="714375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als Herrscher, sondern als Vorbilder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(Markus 10,42-45; 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Timotheus 4,12;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Philipper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3,17;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3. Johannes 9-10)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2004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… weil sie den Oberhirten erwarten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Christus ist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wahre Hirte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(Hesekiel 34,11-16)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gute Hirte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10,11-14)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große Hirte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13,20)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Unverwelklicher Kranz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Korinther 9,24-25; 1.Thessalonicher 2,19 2. Timotheus 4,8; Jakobus 1,12; vgl. 1. Petrus 1,4)</a:t>
            </a:r>
          </a:p>
          <a:p>
            <a:pPr marL="200025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6403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Mit den Hirten will ich gehen…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5,1-4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2854375"/>
            <a:ext cx="11320272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sie die Herde hüten (Verse 1-3)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sie den Oberhirten erwarten (Vers 4)</a:t>
            </a:r>
          </a:p>
        </p:txBody>
      </p:sp>
    </p:spTree>
    <p:extLst>
      <p:ext uri="{BB962C8B-B14F-4D97-AF65-F5344CB8AC3E}">
        <p14:creationId xmlns:p14="http://schemas.microsoft.com/office/powerpoint/2010/main" val="29922948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Breitbild</PresentationFormat>
  <Paragraphs>41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Petrus 5,1-4: Mit den Hirten will ich gehen…</dc:title>
  <dc:creator>Sascha Kriegler</dc:creator>
  <cp:lastModifiedBy>Sascha Kriegler</cp:lastModifiedBy>
  <cp:revision>469</cp:revision>
  <dcterms:created xsi:type="dcterms:W3CDTF">2015-12-06T14:34:46Z</dcterms:created>
  <dcterms:modified xsi:type="dcterms:W3CDTF">2020-12-20T07:37:24Z</dcterms:modified>
</cp:coreProperties>
</file>