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585" r:id="rId2"/>
    <p:sldId id="611" r:id="rId3"/>
    <p:sldId id="617" r:id="rId4"/>
    <p:sldId id="653" r:id="rId5"/>
    <p:sldId id="659" r:id="rId6"/>
    <p:sldId id="654" r:id="rId7"/>
    <p:sldId id="655" r:id="rId8"/>
    <p:sldId id="660" r:id="rId9"/>
    <p:sldId id="661" r:id="rId10"/>
    <p:sldId id="656" r:id="rId11"/>
    <p:sldId id="662" r:id="rId12"/>
    <p:sldId id="663" r:id="rId13"/>
    <p:sldId id="648" r:id="rId14"/>
    <p:sldId id="42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00FF00"/>
    <a:srgbClr val="FF000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5213"/>
  </p:normalViewPr>
  <p:slideViewPr>
    <p:cSldViewPr snapToGrid="0">
      <p:cViewPr varScale="1">
        <p:scale>
          <a:sx n="97" d="100"/>
          <a:sy n="97" d="100"/>
        </p:scale>
        <p:origin x="84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3A6AB-AA00-6B42-A1BA-87D4FB3A7A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72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945852"/>
            <a:ext cx="11234928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widersteht den Hochmütigen, den Demütigen aber gibt er Gnade…</a:t>
            </a: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Deine größte Motivation demütig zu sein, ist dass Gott den Hochmütigen bekämpft</a:t>
            </a: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Stolz ist die Sünde die Gott mit am meisten hasst, denn sie bringt dich dazu dich über Gott zu erheben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(Spr. 6,16+17; 8,13)</a:t>
            </a:r>
            <a:endParaRPr lang="de-DE" sz="24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Aber Gott ist für die, die demütig sind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(Spr. 29,23; 1. Kor. 1,28+29)</a:t>
            </a:r>
            <a:endParaRPr lang="de-DE" kern="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274638"/>
            <a:ext cx="6735170" cy="2483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Sei deinen Geschwistern gegenüber demütig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801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1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341194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2FF5AE-17EA-5246-BCA4-93EBBF2B75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30" y="2703228"/>
            <a:ext cx="4695670" cy="3321208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6519"/>
            <a:ext cx="11234928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einzige Weg wirklich vollkommen demütig zu werden ist, sich Gott unterzuordnen</a:t>
            </a: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 bist nicht der Mittelpunkt des Universums</a:t>
            </a: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Dich unter die gewaltige Hand Gottes zu beugen, bedeutet, dass du anerkennst, dass du nicht Gott bist!</a:t>
            </a: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Das du seine Souveränität in der Welt, aber auch in deinem Leben anerkennst.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(Jer. 10,23)</a:t>
            </a:r>
            <a:endParaRPr lang="de-DE" sz="24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Gott hat bewusst Autorität und Unterordnung geschaffen als Instrument um seinen Segen zu geben!  </a:t>
            </a: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200025" y="242554"/>
            <a:ext cx="6678447" cy="2483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Sei Gott gegenüber demütig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21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242554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814322"/>
            <a:ext cx="11234928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 eure Sorgen werft auf ihn; denn er sorgt für euch…</a:t>
            </a: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Sich unter Gottes gewaltige Hand zu demütigen bedeutet praktisch, dass du ihm all deine Sorgen im Gebet abgibst!</a:t>
            </a: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 musst darauf vertrauen, dass er souverän in deinem Leben herrscht.</a:t>
            </a: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Wir dürfen Gott alles im Gebet abgeben und ihm unseren Kummer sagen.</a:t>
            </a:r>
          </a:p>
          <a:p>
            <a:pPr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Wir haben die Gewissheit, dass Gott für uns sorgt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(Mt. 6,25-34; 2. Kor. 1,10; Phil. 4,6+7)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200025" y="242554"/>
            <a:ext cx="6801276" cy="2483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Sei Gott gegenüber demütig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204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DF2F35C-8522-47E9-9324-A987FCD7FD88}"/>
              </a:ext>
            </a:extLst>
          </p:cNvPr>
          <p:cNvSpPr txBox="1">
            <a:spLocks noChangeArrowheads="1"/>
          </p:cNvSpPr>
          <p:nvPr/>
        </p:nvSpPr>
        <p:spPr>
          <a:xfrm>
            <a:off x="651362" y="450988"/>
            <a:ext cx="5450500" cy="1072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Der Segen von Demut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56964CE-9BAA-6649-8CAD-1D4C649C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72" y="1484112"/>
            <a:ext cx="238528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Petrus 5, 5-7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D1656E-67C1-1145-AFC5-893A095C3E23}"/>
              </a:ext>
            </a:extLst>
          </p:cNvPr>
          <p:cNvSpPr/>
          <p:nvPr/>
        </p:nvSpPr>
        <p:spPr>
          <a:xfrm>
            <a:off x="441726" y="2096729"/>
            <a:ext cx="1132027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4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deinen Ältesten gegenüber demütig (V. 5a)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4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deinen Geschwistern gegenüber demütig (V. 5b)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4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Gott gegenüber demütig (V. 6+7)</a:t>
            </a:r>
          </a:p>
        </p:txBody>
      </p:sp>
    </p:spTree>
    <p:extLst>
      <p:ext uri="{BB962C8B-B14F-4D97-AF65-F5344CB8AC3E}">
        <p14:creationId xmlns:p14="http://schemas.microsoft.com/office/powerpoint/2010/main" val="2053462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F46BA41-AA40-44B0-B963-1D83CFBA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9174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Petrus 5,5-7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7916092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Der Segen von Demut</a:t>
            </a: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5628B69-A03E-45CD-B888-BBA1205EB436}"/>
              </a:ext>
            </a:extLst>
          </p:cNvPr>
          <p:cNvSpPr/>
          <p:nvPr/>
        </p:nvSpPr>
        <p:spPr>
          <a:xfrm>
            <a:off x="457200" y="2854375"/>
            <a:ext cx="1132027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deinen Ältesten gegenüber demütig (V. 5a)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deinen </a:t>
            </a: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Geschwistern gegenüber demütig (V. 5b)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2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 Gott gegenüber demütig (V. 6+7)</a:t>
            </a:r>
          </a:p>
        </p:txBody>
      </p:sp>
    </p:spTree>
    <p:extLst>
      <p:ext uri="{BB962C8B-B14F-4D97-AF65-F5344CB8AC3E}">
        <p14:creationId xmlns:p14="http://schemas.microsoft.com/office/powerpoint/2010/main" val="3404110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2954" y="382215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116183"/>
            <a:ext cx="7949821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Die Ältesten sind die von Gott eingesetzte Autorität in der Gemeinde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(1. Tim. 5,17; Heb. 13,7)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Sie müssen sich dem Oberhirten unterordnen           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(Kap. 5,4)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Sie sollen die Gemeinde demütig und nicht aus   Zwang leiten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(Kap. 5,2)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rgbClr val="FFC000">
                  <a:lumMod val="60000"/>
                  <a:lumOff val="40000"/>
                </a:srgb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9"/>
            <a:ext cx="8524875" cy="1661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Sei deinen Ältesten gegenüber demütig </a:t>
            </a:r>
          </a:p>
          <a:p>
            <a:pPr>
              <a:defRPr/>
            </a:pP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651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24" y="1425650"/>
            <a:ext cx="8404632" cy="49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Ebenso sollen die Jüngeren sich den Ältesten unterordnen (V.5a)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In der Gemeinde müssen sich natürlich alle den Ältesten 	unterordnen! </a:t>
            </a: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(Heb. 13,17)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Petrus spricht wahrscheinlich gezielt die Jüngeren an, weil diese 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die Gruppe in der Gemeinde sind, die wahrscheinlich am meisten 	Probleme damit haben sich unterzuordnen.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Petrus meint aber nicht nur jüngere Leute, sondern vor allem 	Jüngere im Glauben.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80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Sei deinen Ältesten gegenüber demütig </a:t>
            </a:r>
          </a:p>
          <a:p>
            <a:pPr>
              <a:defRPr/>
            </a:pP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  <a:p>
            <a:pPr>
              <a:defRPr/>
            </a:pP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31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274638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5650"/>
            <a:ext cx="8918812" cy="49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Unterordnung ist in der Gemeinde die Grundvoraussetzung für 	geistlichen Wachstum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Wenn eine Gemeinde nicht bereit ist sich ihren Ältesten 	unterzuordnen, werden die Ältesten ihre Gemeinde auch nicht leiten 	können! 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Wir müssen uns deswegen denen in der Gemeinde unterordnen die 	Verantwortung tragen </a:t>
            </a: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Kor. 16,15+16)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Jeder hat seinen eigenen Geschmack und seine eigenen Vorstellungen	von Gemeinde: Wenn jeder seinen Kopf durchsetzen will funktioniert 	Gottes Idee von Gemeinde nicht! Denn die Gemeinde ist die 	Gemeinschaft der Gläubigen, in der Jesus der Mittelpunkt ist!</a:t>
            </a: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513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Sei deinen Ältesten gegenüber demütig </a:t>
            </a:r>
          </a:p>
          <a:p>
            <a:pPr>
              <a:defRPr/>
            </a:pP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  <a:p>
            <a:pPr>
              <a:defRPr/>
            </a:pP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90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57734"/>
            <a:ext cx="11234928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567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Sei deinen Ältesten gegenüber demütig 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BEA4BB-1BA3-FC43-8041-682927A8F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90" y="1350292"/>
            <a:ext cx="11234928" cy="51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Ältesten gehen mit ihrem vorbildlichen Leben der Herde voran und wir sollen ihnen folgen…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3438" indent="-457200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Ältesten sind deswegen Älteste, weil sie von Gott die Aufgabe aufgetragen bekommen haben die Herde anzuleiten und auf sie aufzupassen!</a:t>
            </a:r>
          </a:p>
          <a:p>
            <a:pPr marL="833438" indent="-457200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Sie müssen für jedes ihrer Schafe Rechenschaft abgeben und deswegen solltest du ihnen ihre Aufgabe nicht noch schwerer machen indem du ungehorsam und widerspenstig bist!</a:t>
            </a:r>
          </a:p>
          <a:p>
            <a:pPr marL="833438" indent="-457200">
              <a:tabLst>
                <a:tab pos="719138" algn="l"/>
              </a:tabLst>
              <a:defRPr/>
            </a:pPr>
            <a:endParaRPr lang="de-DE" sz="24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1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4861"/>
            <a:ext cx="11234928" cy="3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 können uns nur dann anderen unterordnen, wenn wir auch demütig sind.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Demut war damals genauso wie heute ein Ausdruck von Schwäche.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Es war das Ziel eines jeden sich so gut wie möglich darzustellen 	und für sich das Beste rauszuholen.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4638"/>
            <a:ext cx="7888405" cy="2285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Sei deinen Geschwistern gegenüber demütig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76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062" y="2597395"/>
            <a:ext cx="11234928" cy="39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Demut war damals die Haltung die ein Sklave seinem Herrn gegenüber haben sollte: Er 	sollte selbstlos dienen, ohne zu hinterfragen.</a:t>
            </a:r>
            <a:endParaRPr lang="de-DE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endParaRPr lang="de-DE" sz="2400" kern="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Und Petrus sagt, dass wir uns mit Demut bekleiden sollen!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Das Wort was er gebraucht bedeutet, dass man etwas an sich festbindet.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In diesem Fall das Anlegen einer demütigen Haltung gegenüber Geschwistern, aber vor 	allem auch den Leitern der Gemeinde!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7"/>
            <a:ext cx="7444853" cy="2426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Sei deinen Geschwistern gegenüber demütig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89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Der Segen von Demut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136CCC-8DED-8942-9486-4602F7293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645" y="2796320"/>
            <a:ext cx="4486821" cy="2991214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2103438"/>
            <a:ext cx="11234928" cy="32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3438" indent="-457200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Demut ist gewissermaßen die Arbeitskleidung für den 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Umgang mit den Geschwistern! (Sklavenschürze)</a:t>
            </a:r>
          </a:p>
          <a:p>
            <a:pPr marL="833438" indent="-457200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Demut ist die Grundlage für den Umgang miteinander aber auch für</a:t>
            </a:r>
          </a:p>
          <a:p>
            <a:pPr marL="376238" indent="0">
              <a:buNone/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das unterordnen unter die Ältesten!</a:t>
            </a:r>
          </a:p>
          <a:p>
            <a:pPr marL="833438" indent="-457200">
              <a:tabLst>
                <a:tab pos="719138" algn="l"/>
              </a:tabLst>
              <a:defRPr/>
            </a:pPr>
            <a:r>
              <a:rPr lang="de-DE" sz="24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Jesus gab seinen Jüngern ein praktisches Beispiel für den Umgang miteinander bei der Fußwaschung </a:t>
            </a:r>
            <a:r>
              <a:rPr lang="de-DE" sz="24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(Joh. 13,3-17)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274638"/>
            <a:ext cx="8059002" cy="1554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Sei deinen Geschwistern gegenüber demütig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639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Breitbild</PresentationFormat>
  <Paragraphs>87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 ESSENCE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Petrus 5,5-7: Der Segen von Demut</dc:title>
  <dc:creator>Sascha Kriegler</dc:creator>
  <cp:lastModifiedBy>Sascha Kriegler</cp:lastModifiedBy>
  <cp:revision>558</cp:revision>
  <cp:lastPrinted>2020-10-11T06:35:30Z</cp:lastPrinted>
  <dcterms:created xsi:type="dcterms:W3CDTF">2015-12-06T14:34:46Z</dcterms:created>
  <dcterms:modified xsi:type="dcterms:W3CDTF">2020-12-28T15:09:19Z</dcterms:modified>
</cp:coreProperties>
</file>