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2"/>
  </p:notesMasterIdLst>
  <p:sldIdLst>
    <p:sldId id="256" r:id="rId4"/>
    <p:sldId id="278" r:id="rId5"/>
    <p:sldId id="300" r:id="rId6"/>
    <p:sldId id="303" r:id="rId7"/>
    <p:sldId id="304" r:id="rId8"/>
    <p:sldId id="305" r:id="rId9"/>
    <p:sldId id="302" r:id="rId10"/>
    <p:sldId id="288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003399"/>
    <a:srgbClr val="0066CC"/>
    <a:srgbClr val="000066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416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06.07.2013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Gottes Werk und des Menschen Beitrag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924174"/>
            <a:ext cx="8435975" cy="3673178"/>
          </a:xfrm>
        </p:spPr>
        <p:txBody>
          <a:bodyPr/>
          <a:lstStyle/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1.</a:t>
            </a:r>
            <a:r>
              <a:rPr lang="de-DE" sz="2600" dirty="0" smtClean="0"/>
              <a:t> Gottes Werk:</a:t>
            </a:r>
          </a:p>
          <a:p>
            <a:pPr marL="0" indent="0">
              <a:buNone/>
            </a:pPr>
            <a:r>
              <a:rPr lang="de-DE" sz="2600" dirty="0" smtClean="0"/>
              <a:t>	Völlig und vollkommen (Verse 23-24)</a:t>
            </a:r>
          </a:p>
          <a:p>
            <a:pPr marL="0" indent="0">
              <a:buFontTx/>
              <a:buNone/>
            </a:pPr>
            <a:endParaRPr lang="de-DE" sz="1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2. </a:t>
            </a:r>
            <a:r>
              <a:rPr lang="de-DE" sz="2600" dirty="0" smtClean="0"/>
              <a:t>Des Menschen Beitrag:</a:t>
            </a:r>
          </a:p>
          <a:p>
            <a:pPr marL="0" indent="0">
              <a:buNone/>
            </a:pPr>
            <a:r>
              <a:rPr lang="de-DE" sz="2600" dirty="0" smtClean="0"/>
              <a:t>	Hingegeben und gehorsam (Verse 18.25-27)</a:t>
            </a:r>
          </a:p>
          <a:p>
            <a:pPr marL="0" indent="0">
              <a:buFontTx/>
              <a:buNone/>
            </a:pPr>
            <a:endParaRPr lang="de-DE" sz="1000" dirty="0" smtClean="0"/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3. </a:t>
            </a:r>
            <a:r>
              <a:rPr lang="de-DE" sz="2600" dirty="0" smtClean="0"/>
              <a:t>Eingeschlossen in Gottes Gnade:</a:t>
            </a:r>
          </a:p>
          <a:p>
            <a:pPr marL="0" indent="0">
              <a:buNone/>
            </a:pPr>
            <a:r>
              <a:rPr lang="de-DE" sz="2600" dirty="0" smtClean="0"/>
              <a:t>	Der Thessalonicher-Brief und dein Leben</a:t>
            </a:r>
          </a:p>
          <a:p>
            <a:pPr marL="0" indent="0">
              <a:buNone/>
            </a:pPr>
            <a:r>
              <a:rPr lang="de-DE" sz="2600" dirty="0" smtClean="0"/>
              <a:t>	(Vers 28)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1. Thessalonicher 5,18.23-28</a:t>
            </a:r>
            <a:endParaRPr lang="de-DE" sz="2600" kern="0" dirty="0">
              <a:solidFill>
                <a:schemeClr val="accent4">
                  <a:lumMod val="95000"/>
                  <a:lumOff val="5000"/>
                </a:schemeClr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27654" grpId="0" uiExpand="1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Gottes Werk: Völlig und vollständig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dirty="0" smtClean="0">
                <a:solidFill>
                  <a:srgbClr val="000000"/>
                </a:solidFill>
              </a:rPr>
              <a:t>a) </a:t>
            </a:r>
            <a:r>
              <a:rPr lang="de-DE" sz="2600" u="sng" dirty="0" smtClean="0">
                <a:solidFill>
                  <a:srgbClr val="000000"/>
                </a:solidFill>
              </a:rPr>
              <a:t>Völlig heiligen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Der Gott des Friedens: </a:t>
            </a:r>
            <a:r>
              <a:rPr lang="de-DE" sz="2000" dirty="0" smtClean="0">
                <a:solidFill>
                  <a:srgbClr val="003399"/>
                </a:solidFill>
              </a:rPr>
              <a:t>Römer 5,1.10</a:t>
            </a:r>
          </a:p>
          <a:p>
            <a:pPr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</a:rPr>
              <a:t>Gott heiligt durch und durch!</a:t>
            </a:r>
          </a:p>
          <a:p>
            <a:pPr>
              <a:buNone/>
            </a:pPr>
            <a:endParaRPr lang="de-DE" sz="1000" dirty="0" smtClean="0"/>
          </a:p>
          <a:p>
            <a:pPr>
              <a:buNone/>
            </a:pPr>
            <a:r>
              <a:rPr lang="de-DE" sz="2000" dirty="0" smtClean="0"/>
              <a:t>Gott wirkt und vollbringt: </a:t>
            </a:r>
            <a:r>
              <a:rPr lang="de-DE" sz="2000" dirty="0" smtClean="0">
                <a:solidFill>
                  <a:srgbClr val="003399"/>
                </a:solidFill>
              </a:rPr>
              <a:t>Römer 12,2; Philipper 2,13</a:t>
            </a:r>
          </a:p>
          <a:p>
            <a:pPr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</a:t>
            </a:r>
            <a:r>
              <a:rPr lang="de-DE" sz="2000" dirty="0" smtClean="0">
                <a:solidFill>
                  <a:srgbClr val="008000"/>
                </a:solidFill>
              </a:rPr>
              <a:t>Den Steuerknüppel aus der Hand geben!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Gottes Werk und des Menschen Beitrag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Gottes Werk: Völlig und vollständig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dirty="0" smtClean="0">
                <a:solidFill>
                  <a:srgbClr val="000000"/>
                </a:solidFill>
              </a:rPr>
              <a:t>b) </a:t>
            </a:r>
            <a:r>
              <a:rPr lang="de-DE" sz="2600" u="sng" dirty="0" smtClean="0">
                <a:solidFill>
                  <a:srgbClr val="000000"/>
                </a:solidFill>
              </a:rPr>
              <a:t>Vollständig bewahren</a:t>
            </a:r>
          </a:p>
          <a:p>
            <a:pPr marL="0" indent="0">
              <a:buNone/>
            </a:pPr>
            <a:r>
              <a:rPr lang="de-DE" sz="2000" dirty="0" smtClean="0"/>
              <a:t>Geist/Seele-Leib:</a:t>
            </a:r>
            <a:r>
              <a:rPr lang="de-DE" sz="2000" dirty="0" smtClean="0">
                <a:solidFill>
                  <a:srgbClr val="003399"/>
                </a:solidFill>
              </a:rPr>
              <a:t> Matthäus 10,28; 2. Korinther 7,1; Hebräer 4,12; Jakobus 2,26</a:t>
            </a:r>
          </a:p>
          <a:p>
            <a:pPr>
              <a:buNone/>
            </a:pPr>
            <a:r>
              <a:rPr lang="de-DE" sz="2000" dirty="0" smtClean="0"/>
              <a:t>Gott beruft: </a:t>
            </a:r>
            <a:r>
              <a:rPr lang="en-US" sz="2000" dirty="0" err="1" smtClean="0">
                <a:solidFill>
                  <a:srgbClr val="003399"/>
                </a:solidFill>
              </a:rPr>
              <a:t>Römer</a:t>
            </a:r>
            <a:r>
              <a:rPr lang="en-US" sz="2000" dirty="0" smtClean="0">
                <a:solidFill>
                  <a:srgbClr val="003399"/>
                </a:solidFill>
              </a:rPr>
              <a:t> 1,6; 8,29ff; 1. </a:t>
            </a:r>
            <a:r>
              <a:rPr lang="en-US" sz="2000" dirty="0" err="1" smtClean="0">
                <a:solidFill>
                  <a:srgbClr val="003399"/>
                </a:solidFill>
              </a:rPr>
              <a:t>Korinther</a:t>
            </a:r>
            <a:r>
              <a:rPr lang="en-US" sz="2000" dirty="0" smtClean="0">
                <a:solidFill>
                  <a:srgbClr val="003399"/>
                </a:solidFill>
              </a:rPr>
              <a:t> 1,9; 1. </a:t>
            </a:r>
            <a:r>
              <a:rPr lang="en-US" sz="2000" dirty="0" err="1" smtClean="0">
                <a:solidFill>
                  <a:srgbClr val="003399"/>
                </a:solidFill>
              </a:rPr>
              <a:t>Thessalonicher</a:t>
            </a:r>
            <a:r>
              <a:rPr lang="en-US" sz="2000" dirty="0" smtClean="0">
                <a:solidFill>
                  <a:srgbClr val="003399"/>
                </a:solidFill>
              </a:rPr>
              <a:t> 2,12;</a:t>
            </a:r>
          </a:p>
          <a:p>
            <a:pPr>
              <a:buNone/>
            </a:pPr>
            <a:r>
              <a:rPr lang="en-US" sz="2000" dirty="0" smtClean="0">
                <a:solidFill>
                  <a:srgbClr val="003399"/>
                </a:solidFill>
              </a:rPr>
              <a:t>1. </a:t>
            </a:r>
            <a:r>
              <a:rPr lang="en-US" sz="2000" dirty="0" err="1" smtClean="0">
                <a:solidFill>
                  <a:srgbClr val="003399"/>
                </a:solidFill>
              </a:rPr>
              <a:t>Petrus</a:t>
            </a:r>
            <a:r>
              <a:rPr lang="en-US" sz="2000" dirty="0" smtClean="0">
                <a:solidFill>
                  <a:srgbClr val="003399"/>
                </a:solidFill>
              </a:rPr>
              <a:t> 2,9</a:t>
            </a:r>
          </a:p>
          <a:p>
            <a:pPr>
              <a:buNone/>
            </a:pPr>
            <a:r>
              <a:rPr lang="de-DE" sz="2000" dirty="0" smtClean="0"/>
              <a:t>Gott ist treu: </a:t>
            </a:r>
            <a:r>
              <a:rPr lang="en-US" sz="2000" dirty="0" smtClean="0">
                <a:solidFill>
                  <a:srgbClr val="003399"/>
                </a:solidFill>
              </a:rPr>
              <a:t>2. </a:t>
            </a:r>
            <a:r>
              <a:rPr lang="en-US" sz="2000" dirty="0" err="1" smtClean="0">
                <a:solidFill>
                  <a:srgbClr val="003399"/>
                </a:solidFill>
              </a:rPr>
              <a:t>Thessalonicher</a:t>
            </a:r>
            <a:r>
              <a:rPr lang="en-US" sz="2000" dirty="0" smtClean="0">
                <a:solidFill>
                  <a:srgbClr val="003399"/>
                </a:solidFill>
              </a:rPr>
              <a:t> 3,3; 2. </a:t>
            </a:r>
            <a:r>
              <a:rPr lang="en-US" sz="2000" dirty="0" err="1" smtClean="0">
                <a:solidFill>
                  <a:srgbClr val="003399"/>
                </a:solidFill>
              </a:rPr>
              <a:t>Timotheus</a:t>
            </a:r>
            <a:r>
              <a:rPr lang="en-US" sz="2000" dirty="0" smtClean="0">
                <a:solidFill>
                  <a:srgbClr val="003399"/>
                </a:solidFill>
              </a:rPr>
              <a:t> 2,13</a:t>
            </a:r>
            <a:endParaRPr lang="de-DE" sz="2000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de-DE" sz="2000" dirty="0" smtClean="0"/>
              <a:t>Gott vollbringt es bis zum Ende: </a:t>
            </a:r>
            <a:r>
              <a:rPr lang="en-US" sz="2000" dirty="0" err="1" smtClean="0">
                <a:solidFill>
                  <a:srgbClr val="003399"/>
                </a:solidFill>
              </a:rPr>
              <a:t>Römer</a:t>
            </a:r>
            <a:r>
              <a:rPr lang="en-US" sz="2000" dirty="0" smtClean="0">
                <a:solidFill>
                  <a:srgbClr val="003399"/>
                </a:solidFill>
              </a:rPr>
              <a:t> 8,28-39; </a:t>
            </a:r>
            <a:r>
              <a:rPr lang="en-US" sz="2000" dirty="0" err="1" smtClean="0">
                <a:solidFill>
                  <a:srgbClr val="003399"/>
                </a:solidFill>
              </a:rPr>
              <a:t>Philipper</a:t>
            </a:r>
            <a:r>
              <a:rPr lang="en-US" sz="2000" dirty="0" smtClean="0">
                <a:solidFill>
                  <a:srgbClr val="003399"/>
                </a:solidFill>
              </a:rPr>
              <a:t> 1,6</a:t>
            </a:r>
            <a:endParaRPr lang="de-DE" sz="2000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de-DE" sz="2000" dirty="0" smtClean="0">
              <a:solidFill>
                <a:srgbClr val="008000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Gottes Werk und des Menschen Beitrag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Des Menschen Beitrag: Hingegeben und gehorsam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dirty="0" smtClean="0">
                <a:solidFill>
                  <a:srgbClr val="000000"/>
                </a:solidFill>
              </a:rPr>
              <a:t>a) </a:t>
            </a:r>
            <a:r>
              <a:rPr lang="de-DE" sz="2600" u="sng" dirty="0" smtClean="0">
                <a:solidFill>
                  <a:srgbClr val="000000"/>
                </a:solidFill>
              </a:rPr>
              <a:t>Danke sagen in allem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Undankbarkeit ist Charakter der Ungläubigen: </a:t>
            </a:r>
            <a:r>
              <a:rPr lang="de-DE" sz="2000" dirty="0" smtClean="0">
                <a:solidFill>
                  <a:srgbClr val="003399"/>
                </a:solidFill>
              </a:rPr>
              <a:t>Römer 1,21; 2. Timotheus 3,2</a:t>
            </a:r>
          </a:p>
          <a:p>
            <a:pPr>
              <a:buNone/>
            </a:pPr>
            <a:r>
              <a:rPr lang="de-DE" sz="2000" dirty="0" smtClean="0"/>
              <a:t>Der Herr gibt, der Herr nimmt: </a:t>
            </a:r>
            <a:r>
              <a:rPr lang="de-DE" sz="2000" dirty="0" smtClean="0">
                <a:solidFill>
                  <a:srgbClr val="003399"/>
                </a:solidFill>
              </a:rPr>
              <a:t>Hiob 1,21; Jakobus 1,17; Philipper 1,29</a:t>
            </a:r>
          </a:p>
          <a:p>
            <a:pPr>
              <a:buNone/>
            </a:pPr>
            <a:r>
              <a:rPr lang="de-DE" sz="2000" dirty="0" smtClean="0"/>
              <a:t>Fallbeispiel Paulus: </a:t>
            </a:r>
            <a:r>
              <a:rPr lang="en-US" sz="2000" dirty="0" smtClean="0">
                <a:solidFill>
                  <a:srgbClr val="003399"/>
                </a:solidFill>
              </a:rPr>
              <a:t>1. </a:t>
            </a:r>
            <a:r>
              <a:rPr lang="en-US" sz="2000" dirty="0" err="1" smtClean="0">
                <a:solidFill>
                  <a:srgbClr val="003399"/>
                </a:solidFill>
              </a:rPr>
              <a:t>Thessalonicher</a:t>
            </a:r>
            <a:r>
              <a:rPr lang="en-US" sz="2000" dirty="0" smtClean="0">
                <a:solidFill>
                  <a:srgbClr val="003399"/>
                </a:solidFill>
              </a:rPr>
              <a:t> 2,2; </a:t>
            </a:r>
            <a:r>
              <a:rPr lang="en-US" sz="2000" dirty="0" err="1" smtClean="0">
                <a:solidFill>
                  <a:srgbClr val="003399"/>
                </a:solidFill>
              </a:rPr>
              <a:t>Apostelgeschichte</a:t>
            </a:r>
            <a:r>
              <a:rPr lang="en-US" sz="2000" dirty="0" smtClean="0">
                <a:solidFill>
                  <a:srgbClr val="003399"/>
                </a:solidFill>
              </a:rPr>
              <a:t> 16,25</a:t>
            </a:r>
          </a:p>
          <a:p>
            <a:pPr>
              <a:buNone/>
            </a:pPr>
            <a:endParaRPr lang="en-US" sz="1000" dirty="0" smtClean="0">
              <a:solidFill>
                <a:srgbClr val="003399"/>
              </a:solidFill>
            </a:endParaRPr>
          </a:p>
          <a:p>
            <a:pPr marL="0" lvl="0" indent="0">
              <a:buNone/>
            </a:pPr>
            <a:r>
              <a:rPr lang="de-DE" sz="2600" dirty="0" smtClean="0">
                <a:solidFill>
                  <a:srgbClr val="000000"/>
                </a:solidFill>
              </a:rPr>
              <a:t>b) </a:t>
            </a:r>
            <a:r>
              <a:rPr lang="de-DE" sz="2600" u="sng" dirty="0" smtClean="0">
                <a:solidFill>
                  <a:srgbClr val="000000"/>
                </a:solidFill>
              </a:rPr>
              <a:t>Gegenseitiges Gebet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Paulus und die Gemeinden: </a:t>
            </a:r>
            <a:r>
              <a:rPr lang="de-DE" sz="2000" dirty="0" smtClean="0">
                <a:solidFill>
                  <a:srgbClr val="003399"/>
                </a:solidFill>
              </a:rPr>
              <a:t>1. Thessalonicher 1,3ff; 3,9ff; 5,25; Kolosser 4,2-3</a:t>
            </a:r>
          </a:p>
          <a:p>
            <a:pPr>
              <a:buNone/>
            </a:pPr>
            <a:endParaRPr lang="de-DE" sz="2000" dirty="0" smtClean="0">
              <a:solidFill>
                <a:srgbClr val="008000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Gottes Werk und des Menschen Beitrag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Des Menschen Beitrag: Hingegeben und gehorsam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dirty="0" smtClean="0">
                <a:solidFill>
                  <a:srgbClr val="000000"/>
                </a:solidFill>
              </a:rPr>
              <a:t>c) </a:t>
            </a:r>
            <a:r>
              <a:rPr lang="de-DE" sz="2600" u="sng" dirty="0" smtClean="0">
                <a:solidFill>
                  <a:srgbClr val="000000"/>
                </a:solidFill>
              </a:rPr>
              <a:t>Geschwisterliche Gemeinschaft</a:t>
            </a:r>
          </a:p>
          <a:p>
            <a:pPr marL="0" indent="0">
              <a:buNone/>
            </a:pPr>
            <a:r>
              <a:rPr lang="de-DE" sz="2000" dirty="0" smtClean="0"/>
              <a:t>Der geschwisterliche Kuss: </a:t>
            </a:r>
            <a:r>
              <a:rPr lang="de-DE" sz="2000" dirty="0" smtClean="0">
                <a:solidFill>
                  <a:srgbClr val="003399"/>
                </a:solidFill>
              </a:rPr>
              <a:t>Römer 16,16; 1. Korinther 16,20; 2. Korinther 13,12; 1. Petrus 5,14</a:t>
            </a:r>
          </a:p>
          <a:p>
            <a:pPr marL="0" indent="0">
              <a:buFontTx/>
              <a:buNone/>
            </a:pPr>
            <a:endParaRPr lang="de-DE" sz="1000" dirty="0" smtClean="0">
              <a:solidFill>
                <a:srgbClr val="003399"/>
              </a:solidFill>
            </a:endParaRPr>
          </a:p>
          <a:p>
            <a:pPr marL="0" lvl="0" indent="0">
              <a:buNone/>
            </a:pPr>
            <a:r>
              <a:rPr lang="de-DE" sz="2600" dirty="0" smtClean="0">
                <a:solidFill>
                  <a:srgbClr val="000000"/>
                </a:solidFill>
              </a:rPr>
              <a:t>d) </a:t>
            </a:r>
            <a:r>
              <a:rPr lang="de-DE" sz="2600" u="sng" dirty="0" smtClean="0">
                <a:solidFill>
                  <a:srgbClr val="000000"/>
                </a:solidFill>
              </a:rPr>
              <a:t>Auf Gottes Wort hören</a:t>
            </a:r>
          </a:p>
          <a:p>
            <a:pPr marL="0" indent="0">
              <a:buNone/>
            </a:pPr>
            <a:r>
              <a:rPr lang="de-DE" sz="2000" dirty="0" smtClean="0"/>
              <a:t>Es ist für jeden wichtig: </a:t>
            </a:r>
            <a:r>
              <a:rPr lang="de-DE" sz="2000" dirty="0" smtClean="0">
                <a:solidFill>
                  <a:srgbClr val="003399"/>
                </a:solidFill>
              </a:rPr>
              <a:t>2. Timotheus 3,14ff</a:t>
            </a:r>
          </a:p>
          <a:p>
            <a:pPr marL="0" indent="0">
              <a:buFontTx/>
              <a:buNone/>
            </a:pPr>
            <a:endParaRPr lang="de-DE" sz="2000" dirty="0" smtClean="0">
              <a:solidFill>
                <a:srgbClr val="003399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Gottes Werk und des Menschen Beitrag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Eingeschlossen in Gottes Gnade: Der Thessalonicher-Brief und dein Leben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Das ist Gnade, die dir zuteilwurde!</a:t>
            </a:r>
            <a:endParaRPr lang="de-DE" sz="2000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de-DE" sz="2000" dirty="0" smtClean="0"/>
          </a:p>
        </p:txBody>
      </p:sp>
      <p:sp>
        <p:nvSpPr>
          <p:cNvPr id="26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Gottes Werk und des Menschen Beitrag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Bildschirmpräsentation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Standarddesign</vt:lpstr>
      <vt:lpstr>1_Standarddesign</vt:lpstr>
      <vt:lpstr>Präsentation_Vorlage_METROSYSTEMS_4zu3_de_groß_20101026</vt:lpstr>
      <vt:lpstr>Folie 1</vt:lpstr>
      <vt:lpstr>Gottes Werk und des Menschen Beitrag</vt:lpstr>
      <vt:lpstr>1. Gottes Werk: Völlig und vollständig</vt:lpstr>
      <vt:lpstr>1. Gottes Werk: Völlig und vollständig</vt:lpstr>
      <vt:lpstr>2. Des Menschen Beitrag: Hingegeben und gehorsam</vt:lpstr>
      <vt:lpstr>2. Des Menschen Beitrag: Hingegeben und gehorsam</vt:lpstr>
      <vt:lpstr>3. Eingeschlossen in Gottes Gnade: Der Thessalonicher-Brief und dein Leben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Thessalonicher 5,18.23-28: Gottes Werk und des Menschen Beitrag</dc:title>
  <dc:creator>Sascha Kriegler</dc:creator>
  <cp:lastModifiedBy>Sascha Kriegler</cp:lastModifiedBy>
  <cp:revision>122</cp:revision>
  <dcterms:created xsi:type="dcterms:W3CDTF">2012-08-30T12:12:53Z</dcterms:created>
  <dcterms:modified xsi:type="dcterms:W3CDTF">2013-07-06T19:11:08Z</dcterms:modified>
</cp:coreProperties>
</file>