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85" r:id="rId2"/>
    <p:sldId id="671" r:id="rId3"/>
    <p:sldId id="611" r:id="rId4"/>
    <p:sldId id="664" r:id="rId5"/>
    <p:sldId id="678" r:id="rId6"/>
    <p:sldId id="677" r:id="rId7"/>
    <p:sldId id="679" r:id="rId8"/>
    <p:sldId id="680" r:id="rId9"/>
    <p:sldId id="681" r:id="rId10"/>
    <p:sldId id="421" r:id="rId1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6" y="7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28.02.2021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thesecretrealtruth.blogspot.com/2012/12/blog-post_3732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adoo.net/5891/alternative-popt-karten-r-bzw-tr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pixabay.com/de/vectors/buch-lesen-lesung-bildung-2948634/" TargetMode="External"/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ixabay.com/de/besprechung-meeting-gespr%C3%A4ch-1020056/" TargetMode="External"/><Relationship Id="rId5" Type="http://schemas.openxmlformats.org/officeDocument/2006/relationships/image" Target="../media/image6.jpg"/><Relationship Id="rId4" Type="http://schemas.openxmlformats.org/officeDocument/2006/relationships/hyperlink" Target="https://pixabay.com/de/symbol-kalender-stilisiert-1549619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6F46BA41-AA40-44B0-B963-1D83CFBA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05DD4BFA-2A4F-440B-AD33-9EE130D481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97424" y="1238750"/>
            <a:ext cx="4825481" cy="4825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1296148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Vergiss die Tugenden nicht!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1,12-15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Endlose Erinnerung (Vers 12)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Erweckende Erinnerung (Verse 13-14)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Vollständige Verinnerlichung (Vers 15)</a:t>
            </a:r>
          </a:p>
        </p:txBody>
      </p:sp>
    </p:spTree>
    <p:extLst>
      <p:ext uri="{BB962C8B-B14F-4D97-AF65-F5344CB8AC3E}">
        <p14:creationId xmlns:p14="http://schemas.microsoft.com/office/powerpoint/2010/main" val="34041106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Vergiss die Tugenden nicht!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Endlose Erinnerung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„Deshalb … erinnern“		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Weshalb?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Nicht träge		Nicht fruchtleer   	Belohnung bei Christus	   …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Erinnerung ist wichtig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(Philipper 3,1; Titus 3,1; 2. Timotheus 2,14)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  <p:sp>
        <p:nvSpPr>
          <p:cNvPr id="2" name="Pfeil: nach rechts 1">
            <a:extLst>
              <a:ext uri="{FF2B5EF4-FFF2-40B4-BE49-F238E27FC236}">
                <a16:creationId xmlns:a16="http://schemas.microsoft.com/office/drawing/2014/main" id="{1F71332B-F4E9-4770-B87D-DE7908ECCCEC}"/>
              </a:ext>
            </a:extLst>
          </p:cNvPr>
          <p:cNvSpPr/>
          <p:nvPr/>
        </p:nvSpPr>
        <p:spPr>
          <a:xfrm>
            <a:off x="4073493" y="2062065"/>
            <a:ext cx="822746" cy="3584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C3820226-3031-4E47-AAE7-BAD45C055A28}"/>
              </a:ext>
            </a:extLst>
          </p:cNvPr>
          <p:cNvSpPr/>
          <p:nvPr/>
        </p:nvSpPr>
        <p:spPr>
          <a:xfrm rot="8926733">
            <a:off x="1734152" y="3297220"/>
            <a:ext cx="3544190" cy="23897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FBC04CA6-33DD-4C95-A27A-F14459002583}"/>
              </a:ext>
            </a:extLst>
          </p:cNvPr>
          <p:cNvSpPr/>
          <p:nvPr/>
        </p:nvSpPr>
        <p:spPr>
          <a:xfrm rot="7437543">
            <a:off x="3763081" y="3254131"/>
            <a:ext cx="2196428" cy="23897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42366C7B-F037-4F1A-AC37-948542347391}"/>
              </a:ext>
            </a:extLst>
          </p:cNvPr>
          <p:cNvSpPr/>
          <p:nvPr/>
        </p:nvSpPr>
        <p:spPr>
          <a:xfrm rot="3320772">
            <a:off x="5457081" y="3247822"/>
            <a:ext cx="2196428" cy="23897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753E692B-5A76-4587-97D0-31E1296B8BD2}"/>
              </a:ext>
            </a:extLst>
          </p:cNvPr>
          <p:cNvSpPr/>
          <p:nvPr/>
        </p:nvSpPr>
        <p:spPr>
          <a:xfrm rot="1369260">
            <a:off x="6289231" y="3328801"/>
            <a:ext cx="4878716" cy="23897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491993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Vergiss die Tugenden nicht!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Endlose Erinnerung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Erinnern an „diese Dinge“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(vgl. Verse 8-10)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= Tugenden / Charaktereigenschaften im Glauben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(Verse 5-7)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Tugend / Tüchtigkeit / Werke</a:t>
            </a:r>
            <a:endParaRPr lang="de-DE" sz="28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Erkenntnis</a:t>
            </a:r>
            <a:endParaRPr lang="de-DE" sz="28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Enthaltsamkeit / Selbstbeherrschung</a:t>
            </a: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Ausharren / Geduld</a:t>
            </a: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Gottesfurcht / Gottseligkeit / Frömmigkeit</a:t>
            </a: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Bruderliebe</a:t>
            </a: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Liebe</a:t>
            </a:r>
          </a:p>
        </p:txBody>
      </p:sp>
    </p:spTree>
    <p:extLst>
      <p:ext uri="{BB962C8B-B14F-4D97-AF65-F5344CB8AC3E}">
        <p14:creationId xmlns:p14="http://schemas.microsoft.com/office/powerpoint/2010/main" val="117229485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Vergiss die Tugenden nicht!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Erweckende Erinnerung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Petrus‘ Motiv: Er wird bald sterben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Verse 13-15)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Aus dem Schlaf aufwecken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(2. Petrus 3,1; vgl. Römer 13,11; 1. Thessalonicher 5,6-8)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7D582837-A6B5-4ACA-8697-A573A4F936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t="17995" b="15602"/>
          <a:stretch/>
        </p:blipFill>
        <p:spPr>
          <a:xfrm>
            <a:off x="3989176" y="3429000"/>
            <a:ext cx="2113301" cy="1983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38586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Vergiss die Tugenden nicht!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Erweckende Erinnerung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Nachsinnen, Buße tun, um Hilfe bitten, etc.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Tugend / Tüchtigkeit / Werke</a:t>
            </a:r>
            <a:endParaRPr lang="de-DE" sz="28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Erkenntnis</a:t>
            </a:r>
            <a:endParaRPr lang="de-DE" sz="28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Enthaltsamkeit / Selbstbeherrschung</a:t>
            </a: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Ausharren / Geduld</a:t>
            </a: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Gottesfurcht / Gottseligkeit / Frömmigkeit</a:t>
            </a: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Bruderliebe</a:t>
            </a:r>
          </a:p>
          <a:p>
            <a:pPr marL="714375" indent="-514350">
              <a:buFont typeface="+mj-lt"/>
              <a:buAutoNum type="arabicPeriod"/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anose="05000000000000000000" pitchFamily="2" charset="2"/>
              </a:rPr>
              <a:t>Liebe</a:t>
            </a:r>
          </a:p>
        </p:txBody>
      </p:sp>
    </p:spTree>
    <p:extLst>
      <p:ext uri="{BB962C8B-B14F-4D97-AF65-F5344CB8AC3E}">
        <p14:creationId xmlns:p14="http://schemas.microsoft.com/office/powerpoint/2010/main" val="25076112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Vergiss die Tugenden nicht!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Vollständige Verinnerlichung</a:t>
            </a:r>
            <a:endParaRPr lang="de-DE" sz="5400" dirty="0">
              <a:solidFill>
                <a:schemeClr val="accent4">
                  <a:lumMod val="60000"/>
                  <a:lumOff val="40000"/>
                </a:schemeClr>
              </a:solidFill>
              <a:latin typeface="AR ESSENCE" panose="02000000000000000000" pitchFamily="2" charset="0"/>
            </a:endParaRP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6">
            <a:extLst>
              <a:ext uri="{FF2B5EF4-FFF2-40B4-BE49-F238E27FC236}">
                <a16:creationId xmlns:a16="http://schemas.microsoft.com/office/drawing/2014/main" id="{75DD314A-32BA-4C3E-80B7-1774A1CF9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Petrus‘ Vermächtnis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(vgl. Apostelgeschichte 20,24;			     2. Timotheus 2,2)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7 Tugenden – 7 Tage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Stille Zeit, Kleingruppen, Jüngerschaft, etc.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  <a:cs typeface="Verdana" panose="020B0604030504040204" pitchFamily="34" charset="0"/>
              <a:sym typeface="Wingdings" panose="05000000000000000000" pitchFamily="2" charset="2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9676428-C9C6-4CF8-8C6D-CAAB39A5589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347647" y="2596382"/>
            <a:ext cx="1461371" cy="1395474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079033C-ECA4-4E7F-A22B-37FC7D39994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t="24880" b="15791"/>
          <a:stretch/>
        </p:blipFill>
        <p:spPr>
          <a:xfrm>
            <a:off x="6117914" y="4421895"/>
            <a:ext cx="2370984" cy="1406660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6969AF94-5D0D-414E-9072-A66FD42344B6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1722568" y="4479540"/>
            <a:ext cx="2569552" cy="1349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7274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Vergiss die Tugenden nicht!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2. Petrus 1,12-15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2080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Endlose Erinnerung (Vers 12)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Erweckende Erinnerung (Verse 13-14)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38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Vollständige Verinnerlichung (Vers 15)</a:t>
            </a:r>
          </a:p>
        </p:txBody>
      </p:sp>
    </p:spTree>
    <p:extLst>
      <p:ext uri="{BB962C8B-B14F-4D97-AF65-F5344CB8AC3E}">
        <p14:creationId xmlns:p14="http://schemas.microsoft.com/office/powerpoint/2010/main" val="426918178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276</Words>
  <Application>Microsoft Office PowerPoint</Application>
  <PresentationFormat>Breitbild</PresentationFormat>
  <Paragraphs>49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5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Petrus 1,12-15: Vergiss die Tugenden nicht!</dc:title>
  <dc:creator>Sascha Kriegler</dc:creator>
  <cp:lastModifiedBy>Sascha</cp:lastModifiedBy>
  <cp:revision>477</cp:revision>
  <dcterms:created xsi:type="dcterms:W3CDTF">2015-12-06T14:34:46Z</dcterms:created>
  <dcterms:modified xsi:type="dcterms:W3CDTF">2021-02-28T07:22:35Z</dcterms:modified>
</cp:coreProperties>
</file>