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3"/>
  </p:notesMasterIdLst>
  <p:sldIdLst>
    <p:sldId id="585" r:id="rId2"/>
    <p:sldId id="653" r:id="rId3"/>
    <p:sldId id="611" r:id="rId4"/>
    <p:sldId id="659" r:id="rId5"/>
    <p:sldId id="693" r:id="rId6"/>
    <p:sldId id="694" r:id="rId7"/>
    <p:sldId id="695" r:id="rId8"/>
    <p:sldId id="696" r:id="rId9"/>
    <p:sldId id="697" r:id="rId10"/>
    <p:sldId id="698" r:id="rId11"/>
    <p:sldId id="678" r:id="rId12"/>
    <p:sldId id="699" r:id="rId13"/>
    <p:sldId id="700" r:id="rId14"/>
    <p:sldId id="701" r:id="rId15"/>
    <p:sldId id="702" r:id="rId16"/>
    <p:sldId id="703" r:id="rId17"/>
    <p:sldId id="704" r:id="rId18"/>
    <p:sldId id="705" r:id="rId19"/>
    <p:sldId id="707" r:id="rId20"/>
    <p:sldId id="706" r:id="rId21"/>
    <p:sldId id="708" r:id="rId22"/>
    <p:sldId id="709" r:id="rId23"/>
    <p:sldId id="710" r:id="rId24"/>
    <p:sldId id="711" r:id="rId25"/>
    <p:sldId id="712" r:id="rId26"/>
    <p:sldId id="713" r:id="rId27"/>
    <p:sldId id="714" r:id="rId28"/>
    <p:sldId id="715" r:id="rId29"/>
    <p:sldId id="716" r:id="rId30"/>
    <p:sldId id="648" r:id="rId31"/>
    <p:sldId id="421" r:id="rId3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00FF00"/>
    <a:srgbClr val="FF0000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94" autoAdjust="0"/>
    <p:restoredTop sz="94681"/>
  </p:normalViewPr>
  <p:slideViewPr>
    <p:cSldViewPr snapToGrid="0">
      <p:cViewPr varScale="1">
        <p:scale>
          <a:sx n="89" d="100"/>
          <a:sy n="89" d="100"/>
        </p:scale>
        <p:origin x="192" y="2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899A7-CF6B-D844-95A1-D3117E2D365C}" type="datetimeFigureOut">
              <a:rPr lang="de-DE" smtClean="0"/>
              <a:t>21.03.21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BD00-32D5-9142-A897-AE1B3502D1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18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2BD00-32D5-9142-A897-AE1B3502D12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69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21.03.21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68981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41" y="1371072"/>
            <a:ext cx="8586323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Gottes Wort spricht in jeden Bereich unseres Lebens…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1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Deswegen sollen wir Tag und Nacht über Gottes Wort nachsinnen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(Jos. 1,8)</a:t>
            </a:r>
          </a:p>
        </p:txBody>
      </p:sp>
    </p:spTree>
    <p:extLst>
      <p:ext uri="{BB962C8B-B14F-4D97-AF65-F5344CB8AC3E}">
        <p14:creationId xmlns:p14="http://schemas.microsoft.com/office/powerpoint/2010/main" val="173369149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Gottes Wort erleuchtet unseren Verstand, es ist nicht etwas, was wir nicht verstehen könnten…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Das bedeutet aber auch nicht, dass wir durch bloßes überfliegen der Bibel direkt den Sinn verstehen der dahinter steht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(2. Petrus 3,15+16)</a:t>
            </a: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Deswegen müssen wir lernen die Bibel richtig zu verstehen, indem wir sie auslegen.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495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Aber wie können wir Gottes Wort richtig auslegen?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Die Bibel ist zunächst einmal ein Schriftstück, dass wir wie jedes andere Schriftstück behandeln müssen.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Wir müssen verstehen, was der Verfasser uns mitteilen möchte und nicht unsere eigene Meinung in die Bibel hineininterpretieren. 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3002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Gott hat sein Wort verfasst, damit wir es verstehen und befolgen können…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Wir können die Bibel aber nur dann richtig verstehen, wenn wir gewisse Regeln beim Auslegen beachten.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Wir müssen zunächst einmal verstehen, was die Bedeutung des Abschnitts damals für die Empfänger war, bevor wir die Bedeutung für unser Leben sehen.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7456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Und dazu benötigen wir die Hermeneutik…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Die Hermeneutik ist nichts besonders. –Sie ist kein Hexenwerk, sondern das Werkzeug mit dem man Texte verstehen kann.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Die Hermeneutik ist die Lehre über die Auslegung von Texten.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168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Es gibt 3 Schritte in der Hermeneutik…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514350" indent="-514350">
              <a:buAutoNum type="arabicPeriod"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Beobachten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 –Man schaut sich den Abschnitt den man gerade liest genau an und achtet auf Details im Text.</a:t>
            </a:r>
          </a:p>
          <a:p>
            <a:pPr marL="514350" indent="-514350">
              <a:buAutoNum type="arabicPeriod"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Auslegen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 -Man fragt sich „Was steht hier? bzw. Was bedeutet dieser Abschnitt?“ </a:t>
            </a:r>
          </a:p>
          <a:p>
            <a:pPr marL="514350" indent="-514350">
              <a:buAutoNum type="arabicPeriod"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Anwenden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 -Man fragt sich „Inwieweit gilt das für mich?“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08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0" y="1936115"/>
            <a:ext cx="9698183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Was passiert, wenn man eine falsche Hermeneutik hat…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Wer die Bibel falsch auslegt, kommt zu falschen Schlüssen für sein Leben.</a:t>
            </a: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Wenn man eine Abkürzung bei der Hermeneutik geht, dann kommt es oft zur falschen Auslegung und Anwendung.</a:t>
            </a: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Kann es Gottes Absicht sein, dass wir so mit seinem Wort umgehen?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86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Nur wenn man die Bibel richtig auslegt, kann man sie auch richtig anwenden…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Das Ziel beim Bibellesen sollte nicht einfach nur das Verständnis sein, sondern der Wunsch die entdeckte Wahrheit im eigenen Leben umzusetzen.</a:t>
            </a: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Die Bibel berichtet uns über die verschiedensten Dinge.</a:t>
            </a:r>
            <a:endParaRPr lang="de-DE" sz="2400" kern="0" dirty="0">
              <a:solidFill>
                <a:schemeClr val="bg1">
                  <a:lumMod val="95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-&gt;Sie berichtet uns über Gott, über uns selbst, über Sünde, über Errettung und über die Zukunft.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004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Wir studieren die Bibel nicht einfach um uns Kopfwissen anzuhäufen, sondern wir wollen die Wahrheiten in unserem Leben anwenden…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Wenn wir die Wahrheiten, die wir in der Bibel finden, nicht auf unser Leben anwenden, dann hat die Bibel keine Bedeutung für uns!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54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Aber wenn wir die Bibel falsch auslegen und anwenden hat das Folgen für unser eigenes Leben und auch das von anderen…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Ein Pastor/ Ältester der die Bibel falsch auslegt, wird sie nicht nur selbst falsch anwenden, sondern auch anderen falsche Ratschläge geben. </a:t>
            </a: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-&gt;Beispiel: Scheidung und Wiederheirat</a:t>
            </a: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Aber auch </a:t>
            </a:r>
            <a:r>
              <a:rPr lang="de-DE">
                <a:solidFill>
                  <a:schemeClr val="bg1"/>
                </a:solidFill>
                <a:latin typeface="AR ESSENCE" panose="02000000000000000000" pitchFamily="2" charset="0"/>
              </a:rPr>
              <a:t>jeder andere, 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der andere belehrt ist davon betroffen.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06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44557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254775" y="198584"/>
            <a:ext cx="8524875" cy="18096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Rückblick…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EFFBF8F7-A024-2444-87C6-6EBDF3956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4072" y="1682435"/>
            <a:ext cx="8431866" cy="453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 haben als Menschen eine Offenbarung von Gott notwendig, weil wir ihn nicht mit unseren Sinnen erfassen können.       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Tim. 6,16; Kol. 1,15)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offenbart sich uns Menschen auf 2 Arten. –Er offenbart sich uns allgemein in seiner Schöpfung und er offenbart sich uns persönlich in seinem Wort.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(Ps. 19,2-5; 9,17; Mt. 5,45; Apg. 14,15-17; Röm. 2,14+15; 1,20+21)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Als Menschen brauchen wir eine objektive Offenbarung der Wahrheit, deswegen brauchen wir das geschriebene Wort Gottes.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(Spr. 26,12; Jes. 5,21; Joh. 11,9+10)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1951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Deswegen müssen wir bemüht sein bei jedem Abschnitt den wahren Sinn zu verstehen…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Wir können uns die Bibel nicht so zurechtlegen, wie sie uns gerade passt.</a:t>
            </a: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-&gt; Sondern wir müssen die Absicht des Verfassers   verstehen, die er mit diesem Abschnitt hatte.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08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Obwohl die Bibel ein Schriftstück wie jedes andere ist, gibt es dennoch einige Klüfte die wir überbrücken müssen um sie richtig auf unser Leben anwenden zu können…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Wenn wir die diese Klüfte nicht überbrücken, werden wir sie teilweise falsch auslegen und anwenden.</a:t>
            </a: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Diese Klüfte sind nicht unüberbrückbar, sondern eigentlich mit ein paar Schritten gut zu bewältigen.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842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Was sind die Klüfte, die wir überbrücken müssen.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Sprache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: Sie ist nicht gerade erst geschrieben worden. </a:t>
            </a:r>
          </a:p>
          <a:p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Kultur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: Die Empfänger der Abschnittes den wir lesen waren in einer ganz anderen kulturellen Situation als wir. Nur wenn wir die Kultur berücksichtigen, können wir alles verstehen.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329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Was sind die Klüfte, die wir überbrücken müssen.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Geografie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: In einigen Abschnitten ist es wichtig die Geografie zu berücksichtigen, um den Sinn zu verstehen (Mussten sie z.B. eine weite Strecke zurücklegen etc.)</a:t>
            </a:r>
          </a:p>
          <a:p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Geschichte</a:t>
            </a: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: Ist Prophetie vielleicht schon eingetroffen? 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309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31" y="1748913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Wegen dieser Klüfte können wir nicht einfach jedes Prinzip auf unserer Leben anwenden, sondern wir müssen zunächst die “zeitlose Wahrheit“ herausfinden.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Das ist das Prinzip (Die Wahrheit in jedem Abschnitt die ewigen Bestand hat)</a:t>
            </a:r>
          </a:p>
          <a:p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Manchmal hatte der Text für die Empfänger eine andere Bedeutung als für uns, deswegen müssen wir die zeitlose Wahrheit in jedem Text herausfinden.</a:t>
            </a: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839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02" y="1936115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Eine Möglichkeit: Die interpretative Reise.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Schritt 1: Verstehe den Text in der damaligen Stadt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Stelle folgende Frage: Was hat der Text für die ursprünglichen Zuhörer bedeutet? 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50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02" y="1936115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Eine Möglichkeit: Die interpretative Reise.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Schritt 2: Miss den Abstand der Kluft die du überqueren musst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Stelle folgende Frage: Was der Unterschied zwischen der biblischen Zielgruppe und uns?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46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02" y="1936115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Eine Möglichkeit: Die interpretative Reise.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Schritt 3: Überquere die Kluft über die Brücke des Prinzips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Stelle folgende Frage: Was ist das theologische Prinzip in diesem Text?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3406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02" y="1936115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Eine Möglichkeit: Die interpretative Reise.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Schritt 4: Ziehe die biblische Landkarte zu Rate?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Stelle folgende Frage: Wie passt dieses Prinzip mit dem Rest der Bibel zusammen?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714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-58983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02" y="1936115"/>
            <a:ext cx="8883600" cy="4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  <a:latin typeface="AR ESSENCE" panose="02000000000000000000" pitchFamily="2" charset="0"/>
              </a:rPr>
              <a:t>Eine Möglichkeit: Die interpretative Reise.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Schritt 5: Bringe den Text in deine Stadt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AR ESSENCE" panose="02000000000000000000" pitchFamily="2" charset="0"/>
              </a:rPr>
              <a:t>Stelle folgende Frage: Wie leben individuelle Christen die biblische Wahrheit heute aus? </a:t>
            </a: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AR ESSENCE" panose="02000000000000000000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4084"/>
            <a:ext cx="7864278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Bibel ist klar und deutlich zu verstehen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47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2746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 18-21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7916092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Autorität der Bibel (Teil II)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B5628B69-A03E-45CD-B888-BBA1205EB436}"/>
              </a:ext>
            </a:extLst>
          </p:cNvPr>
          <p:cNvSpPr/>
          <p:nvPr/>
        </p:nvSpPr>
        <p:spPr>
          <a:xfrm>
            <a:off x="71919" y="2854375"/>
            <a:ext cx="1187738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Bibel gibt uns Orientierung.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Bibel ist klar und deutlich zu verstehen.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280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2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24566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DF2F35C-8522-47E9-9324-A987FCD7FD88}"/>
              </a:ext>
            </a:extLst>
          </p:cNvPr>
          <p:cNvSpPr txBox="1">
            <a:spLocks noChangeArrowheads="1"/>
          </p:cNvSpPr>
          <p:nvPr/>
        </p:nvSpPr>
        <p:spPr>
          <a:xfrm>
            <a:off x="651362" y="450988"/>
            <a:ext cx="5450500" cy="675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56964CE-9BAA-6649-8CAD-1D4C649CB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972" y="1484112"/>
            <a:ext cx="238528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 18-21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0D1656E-67C1-1145-AFC5-893A095C3E23}"/>
              </a:ext>
            </a:extLst>
          </p:cNvPr>
          <p:cNvSpPr/>
          <p:nvPr/>
        </p:nvSpPr>
        <p:spPr>
          <a:xfrm>
            <a:off x="441726" y="2096729"/>
            <a:ext cx="1132027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Bibel gibt uns Orientierung.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Bibel ist klar und deutlich zu verstehen.</a:t>
            </a:r>
          </a:p>
        </p:txBody>
      </p:sp>
    </p:spTree>
    <p:extLst>
      <p:ext uri="{BB962C8B-B14F-4D97-AF65-F5344CB8AC3E}">
        <p14:creationId xmlns:p14="http://schemas.microsoft.com/office/powerpoint/2010/main" val="20534621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1291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64" y="1236161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Das Wort Gottes ist uns ein Licht das uns an einem dunklen Ort scheint.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Petrus meint damit die Welt in der wir leben.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 -&gt; Aber auch unserer sündiges Herz, was verfinstert             </a:t>
            </a:r>
            <a:r>
              <a:rPr lang="de-DE" kern="0" dirty="0"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…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ist.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(Röm. 1,21; Eph. 4,18)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Gott erleuchtet unsere Herzen mit seinem Wort.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(2. Kor. 4,6)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022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1291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64" y="1236161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Die Korinther als Vorbild dafür wie Gottes Wort ihre Herzen erleuchtete…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(2. Kor. 3,1-18)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Paulus musste mal wieder seine Autorität als Apostel vierteiligen.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Als Frucht seines Dienstes schreibt er davon, dass die Korinther durch ihr verändertes Leben selbst ein Zeugnis sind.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83593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68981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64" y="1236161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Die Herrlichkeit von Christus, die der Gläubige in seinem Wort sieht, erleuchtet ihn und verändert ihn in dasselbe Bild wie in einem Spiegel.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(2. Kor. 3,18)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Paulus betet auch für die Epheser, dass ihre Augen durch die Erkenntnis von Christus leuchten mögen.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(Eph. 1,15-19)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Christus ist der Schlüssel zum Verständnis für Gottes Wort, denn er ist das Zentrum von Gottes Wort!</a:t>
            </a:r>
          </a:p>
        </p:txBody>
      </p:sp>
    </p:spTree>
    <p:extLst>
      <p:ext uri="{BB962C8B-B14F-4D97-AF65-F5344CB8AC3E}">
        <p14:creationId xmlns:p14="http://schemas.microsoft.com/office/powerpoint/2010/main" val="22167400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68981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64" y="1236161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Christus ist wie Petrus sagt der Morgenstern, der in unserem Herzen leuchtet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(2. Petrus 1,19, Off. 22,16)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Unser Leben muss auf Christus ausgerichtet sein, der wiederkommt. 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Und bis er wiederkommt müssen wir am geschrieben Wort Gottes festhalten.</a:t>
            </a:r>
          </a:p>
        </p:txBody>
      </p:sp>
    </p:spTree>
    <p:extLst>
      <p:ext uri="{BB962C8B-B14F-4D97-AF65-F5344CB8AC3E}">
        <p14:creationId xmlns:p14="http://schemas.microsoft.com/office/powerpoint/2010/main" val="298309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68981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03" y="1341092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Gottes Wort muss unserer Denken bestimmen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Deswegen hat Gott den Familienvätern geboten, ihre Kinder in Gottes Wort zu unterweisen.   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(5.Mose 6,6-9)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Auch dem ganzen Volk Israel sollte das Wort Gottes vorgelesen werden, damit sie daraus lernen und Gott fürchten und seine Gebote halten.  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(5. Mose 31,11+12) </a:t>
            </a:r>
          </a:p>
        </p:txBody>
      </p:sp>
    </p:spTree>
    <p:extLst>
      <p:ext uri="{BB962C8B-B14F-4D97-AF65-F5344CB8AC3E}">
        <p14:creationId xmlns:p14="http://schemas.microsoft.com/office/powerpoint/2010/main" val="30942589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68981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Autorität der Bibel (Teil II)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67221" y="129138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Bibel gibt uns Orientierung 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3BE303B-75E4-F342-B999-7E642049C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03" y="1341092"/>
            <a:ext cx="8431866" cy="441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Wenn Gottes Wort im Leben angewandt wird, so ist es Gottes Kraft…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Nehemia 8,1-8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lesen wir davon, dass das Volk Gottes sich wieder zu Gottes Wort wendete und ihre Herzen dadurch verändert worden.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Das Wort Gottes ist lebendig und durchdringt das Herz!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(Heb. 4,12)</a:t>
            </a:r>
          </a:p>
          <a:p>
            <a:pPr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Es ist Gottes Kraft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(1. Kor. 1,18; Jer. 23,29)</a:t>
            </a:r>
          </a:p>
        </p:txBody>
      </p:sp>
    </p:spTree>
    <p:extLst>
      <p:ext uri="{BB962C8B-B14F-4D97-AF65-F5344CB8AC3E}">
        <p14:creationId xmlns:p14="http://schemas.microsoft.com/office/powerpoint/2010/main" val="29367247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1958</Words>
  <Application>Microsoft Macintosh PowerPoint</Application>
  <PresentationFormat>Breitbild</PresentationFormat>
  <Paragraphs>206</Paragraphs>
  <Slides>31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9" baseType="lpstr">
      <vt:lpstr>MS Mincho</vt:lpstr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1,18-21: Die Autorität der Bibel</dc:title>
  <dc:creator>Jan Lammermann</dc:creator>
  <cp:lastModifiedBy>Microsoft Office User</cp:lastModifiedBy>
  <cp:revision>658</cp:revision>
  <cp:lastPrinted>2020-10-11T06:35:30Z</cp:lastPrinted>
  <dcterms:created xsi:type="dcterms:W3CDTF">2015-12-06T14:34:46Z</dcterms:created>
  <dcterms:modified xsi:type="dcterms:W3CDTF">2021-03-21T08:45:36Z</dcterms:modified>
</cp:coreProperties>
</file>