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585" r:id="rId2"/>
    <p:sldId id="611" r:id="rId3"/>
    <p:sldId id="653" r:id="rId4"/>
    <p:sldId id="659" r:id="rId5"/>
    <p:sldId id="654" r:id="rId6"/>
    <p:sldId id="655" r:id="rId7"/>
    <p:sldId id="660" r:id="rId8"/>
    <p:sldId id="661" r:id="rId9"/>
    <p:sldId id="656" r:id="rId10"/>
    <p:sldId id="662" r:id="rId11"/>
    <p:sldId id="648" r:id="rId12"/>
    <p:sldId id="421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EEF"/>
    <a:srgbClr val="00FF00"/>
    <a:srgbClr val="FF0000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64" autoAdjust="0"/>
    <p:restoredTop sz="94660"/>
  </p:normalViewPr>
  <p:slideViewPr>
    <p:cSldViewPr snapToGrid="0">
      <p:cViewPr varScale="1">
        <p:scale>
          <a:sx n="68" d="100"/>
          <a:sy n="68" d="100"/>
        </p:scale>
        <p:origin x="232" y="70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31.01.21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31.01.21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31.01.21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31.01.21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31.01.21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31.01.21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31.01.21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31.01.21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31.01.21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31.01.21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31.01.21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31.01.21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FA509D64-B823-47C6-AE2F-D6A36D660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8300227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341194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Der Reichtum deines geistlichen Lebens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55925"/>
            <a:ext cx="11234928" cy="3695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rgbClr val="FF0000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Alle diese Verheißungen schenkt uns Jesus damit wir durch sie Anteil an seiner Göttlichkeit haben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Wenn du Gottes Verheißungen für dich in Anspruch nimmst wirst du der göttlichen Natur teilhaftig!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>
              <a:buFont typeface="Wingdings" pitchFamily="2" charset="2"/>
              <a:buChar char="è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Dann kannst du ein Leben führen, was Gott Ehre bereitet!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 marL="376238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rgbClr val="FFC000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9302"/>
            <a:ext cx="7247697" cy="2483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Das Ergebnis von Gottes Versorgung für dich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496211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25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2DF2F35C-8522-47E9-9324-A987FCD7FD88}"/>
              </a:ext>
            </a:extLst>
          </p:cNvPr>
          <p:cNvSpPr txBox="1">
            <a:spLocks noChangeArrowheads="1"/>
          </p:cNvSpPr>
          <p:nvPr/>
        </p:nvSpPr>
        <p:spPr>
          <a:xfrm>
            <a:off x="651362" y="450988"/>
            <a:ext cx="5450500" cy="10724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36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Der Reichtum deines geistlichen Lebens 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F56964CE-9BAA-6649-8CAD-1D4C649CB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3972" y="1484112"/>
            <a:ext cx="2385280" cy="54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2. Petrus 1, 3-4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0D1656E-67C1-1145-AFC5-893A095C3E23}"/>
              </a:ext>
            </a:extLst>
          </p:cNvPr>
          <p:cNvSpPr/>
          <p:nvPr/>
        </p:nvSpPr>
        <p:spPr>
          <a:xfrm>
            <a:off x="441726" y="2096729"/>
            <a:ext cx="11320272" cy="1348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24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Der Umfang von Gottes Errettung für dich (V. 3a+b)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24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Das Mittel durch das Gott dich verändert (V. </a:t>
            </a:r>
            <a:r>
              <a:rPr lang="de-DE" sz="240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3c)</a:t>
            </a:r>
            <a:endParaRPr lang="de-DE" sz="240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24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Das Ergebnis deiner Errettung (V. 4)</a:t>
            </a:r>
          </a:p>
        </p:txBody>
      </p:sp>
    </p:spTree>
    <p:extLst>
      <p:ext uri="{BB962C8B-B14F-4D97-AF65-F5344CB8AC3E}">
        <p14:creationId xmlns:p14="http://schemas.microsoft.com/office/powerpoint/2010/main" val="205346218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6F46BA41-AA40-44B0-B963-1D83CFBA78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802971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274638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2. Petrus 1, 3-4</a:t>
            </a: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74638"/>
            <a:ext cx="7916092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Der Reichtum deines geistlichen Lebens</a:t>
            </a: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B5628B69-A03E-45CD-B888-BBA1205EB436}"/>
              </a:ext>
            </a:extLst>
          </p:cNvPr>
          <p:cNvSpPr/>
          <p:nvPr/>
        </p:nvSpPr>
        <p:spPr>
          <a:xfrm>
            <a:off x="457200" y="2854375"/>
            <a:ext cx="11320272" cy="15573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2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Der Reichtum von Gottes Versorgung für dich (V. 3a+b)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2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Das Mittel durch das Gott dich verändert (V. 3c)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2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Das Ergebnis deiner Errettung (V. 4)</a:t>
            </a:r>
          </a:p>
        </p:txBody>
      </p:sp>
    </p:spTree>
    <p:extLst>
      <p:ext uri="{BB962C8B-B14F-4D97-AF65-F5344CB8AC3E}">
        <p14:creationId xmlns:p14="http://schemas.microsoft.com/office/powerpoint/2010/main" val="34041106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Der Reichtum deines geistlichen Lebens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" y="1800054"/>
            <a:ext cx="8207522" cy="499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rgbClr val="FF0000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76238" indent="0">
              <a:buNone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Kraft die in uns wirkt, ist die Kraft Christi</a:t>
            </a:r>
          </a:p>
          <a:p>
            <a:pPr marL="376238" indent="0">
              <a:buNone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-&gt; Vers 3 knüpft an Vers 2 mit dem Konnektor „da“ an</a:t>
            </a:r>
          </a:p>
          <a:p>
            <a:pPr marL="376238" indent="0">
              <a:buNone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-&gt; Es ist also die Kraft von Jesus die uns gegeben ist.</a:t>
            </a:r>
          </a:p>
          <a:p>
            <a:pPr marL="376238" indent="0">
              <a:buNone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-&gt; Petrus will dies seinen Empfängern mitgeben, weil sie scheinbar 	dazu neigten an der Gottheit Jesu zu zweifeln.</a:t>
            </a:r>
          </a:p>
          <a:p>
            <a:pPr marL="376238" indent="0">
              <a:buNone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-&gt; Wir haben das Geschenk schon erhalten. </a:t>
            </a:r>
          </a:p>
          <a:p>
            <a:pPr marL="376238" indent="0">
              <a:buNone/>
              <a:tabLst>
                <a:tab pos="719138" algn="l"/>
              </a:tabLst>
              <a:defRPr/>
            </a:pPr>
            <a:endParaRPr lang="de-DE" sz="2400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76238" indent="0">
              <a:buNone/>
              <a:tabLst>
                <a:tab pos="719138" algn="l"/>
              </a:tabLst>
              <a:defRPr/>
            </a:pPr>
            <a:endParaRPr lang="de-DE" sz="24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76238" indent="0">
              <a:buNone/>
              <a:tabLst>
                <a:tab pos="719138" algn="l"/>
              </a:tabLst>
              <a:defRPr/>
            </a:pPr>
            <a:endParaRPr lang="de-DE" sz="24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76238" indent="0">
              <a:buNone/>
              <a:tabLst>
                <a:tab pos="719138" algn="l"/>
              </a:tabLst>
              <a:defRPr/>
            </a:pPr>
            <a:endParaRPr lang="de-DE" sz="24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-158677" y="221630"/>
            <a:ext cx="8524875" cy="18096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Der Umfang von Gottes Versorgung für dich (V. 3a+b)</a:t>
            </a:r>
          </a:p>
          <a:p>
            <a:pPr>
              <a:defRPr/>
            </a:pP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61319513"/>
      </p:ext>
    </p:extLst>
  </p:cSld>
  <p:clrMapOvr>
    <a:masterClrMapping/>
  </p:clrMapOvr>
  <p:transition advClick="0" advTm="1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274638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Der Reichtum deines geistlichen Lebens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63" y="1425650"/>
            <a:ext cx="8918812" cy="499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rgbClr val="FF0000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76238" indent="0">
              <a:buNone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Jesus beschenkt dich durch seine göttliche Kraft…</a:t>
            </a:r>
          </a:p>
          <a:p>
            <a:pPr marL="376238" indent="0">
              <a:buNone/>
              <a:tabLst>
                <a:tab pos="719138" algn="l"/>
              </a:tabLst>
              <a:defRPr/>
            </a:pPr>
            <a:endParaRPr lang="de-DE" sz="24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76238" indent="0">
              <a:buNone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-&gt; Wir haben etwas von Jesus bekommen ohne etwas dafür getan zu 	haben.</a:t>
            </a:r>
          </a:p>
          <a:p>
            <a:pPr marL="376238" indent="0">
              <a:buNone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-&gt; Jesus hat uns beschenkt ohne eine Gegenleistung dafür zu erwarten.</a:t>
            </a:r>
          </a:p>
          <a:p>
            <a:pPr marL="376238" indent="0">
              <a:buNone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-&gt; Das Geschenk von Jesus erfreut uns unser ganzes Leben!</a:t>
            </a:r>
          </a:p>
          <a:p>
            <a:pPr marL="376238" indent="0">
              <a:buNone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-&gt; Es ist alles, was wir brauchen, um ein heiliges Leben führen zu 	können.</a:t>
            </a:r>
          </a:p>
          <a:p>
            <a:pPr marL="376238" indent="0">
              <a:buNone/>
              <a:tabLst>
                <a:tab pos="719138" algn="l"/>
              </a:tabLst>
              <a:defRPr/>
            </a:pPr>
            <a:endParaRPr lang="de-DE" sz="24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76238" indent="0">
              <a:buNone/>
              <a:tabLst>
                <a:tab pos="719138" algn="l"/>
              </a:tabLst>
              <a:defRPr/>
            </a:pPr>
            <a:endParaRPr lang="de-DE" sz="2400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-669235" y="235352"/>
            <a:ext cx="8524875" cy="151382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Der Umfang von Gottes Versorgung für dich</a:t>
            </a:r>
          </a:p>
          <a:p>
            <a:pPr>
              <a:defRPr/>
            </a:pPr>
            <a:endParaRPr lang="de-DE" sz="5400" b="1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  <a:p>
            <a:pPr>
              <a:defRPr/>
            </a:pP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2890229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Der Reichtum deines geistlichen Lebens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57734"/>
            <a:ext cx="11234928" cy="3695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rgbClr val="FF0000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76238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rgbClr val="FFC000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-778246" y="340899"/>
            <a:ext cx="8524875" cy="156760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Der Umfang von Gottes Versorgung für dich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3BEA4BB-1BA3-FC43-8041-682927A8F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890" y="1350292"/>
            <a:ext cx="11234928" cy="5102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rgbClr val="FF0000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76238" indent="0">
              <a:buNone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Sei dir bewusst, dass du alles empfangen hast, was du brauchst…</a:t>
            </a:r>
          </a:p>
          <a:p>
            <a:pPr marL="376238" indent="0">
              <a:buNone/>
              <a:tabLst>
                <a:tab pos="719138" algn="l"/>
              </a:tabLst>
              <a:defRPr/>
            </a:pPr>
            <a:endParaRPr lang="de-DE" sz="24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>
              <a:buFontTx/>
              <a:buChar char="-"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Du hast Gottes Kraft empfangen die stets in dir wirkt.</a:t>
            </a:r>
          </a:p>
          <a:p>
            <a:pPr marL="719138">
              <a:buFontTx/>
              <a:buChar char="-"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Diese Kraft kommt nicht aus dir selbst sondern aus Gott. </a:t>
            </a: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(Kol. 2,9-13)</a:t>
            </a:r>
          </a:p>
          <a:p>
            <a:pPr marL="719138">
              <a:buFontTx/>
              <a:buChar char="-"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In dir wirkt die gleiche Kraft die auch Jesus aus den Toten auferweckt hat.</a:t>
            </a:r>
          </a:p>
          <a:p>
            <a:pPr marL="719138">
              <a:buFontTx/>
              <a:buChar char="-"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Du bist für jeden Angriff des Satans und für jede Versuchung gerüstet. </a:t>
            </a: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(1. Kor. 10,13)</a:t>
            </a:r>
          </a:p>
          <a:p>
            <a:pPr marL="719138">
              <a:buFontTx/>
              <a:buChar char="-"/>
              <a:tabLst>
                <a:tab pos="719138" algn="l"/>
              </a:tabLst>
              <a:defRPr/>
            </a:pPr>
            <a:endParaRPr lang="de-DE" sz="2400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>
              <a:buFontTx/>
              <a:buChar char="-"/>
              <a:tabLst>
                <a:tab pos="719138" algn="l"/>
              </a:tabLst>
              <a:defRPr/>
            </a:pPr>
            <a:endParaRPr lang="de-DE" sz="24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76238" indent="0">
              <a:buNone/>
              <a:tabLst>
                <a:tab pos="719138" algn="l"/>
              </a:tabLst>
              <a:defRPr/>
            </a:pPr>
            <a:endParaRPr lang="de-DE" sz="24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33438" indent="-457200">
              <a:tabLst>
                <a:tab pos="719138" algn="l"/>
              </a:tabLst>
              <a:defRPr/>
            </a:pPr>
            <a:endParaRPr lang="de-DE" sz="24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917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5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Der Reichtum deines geistlichen Lebens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10384"/>
            <a:ext cx="11234928" cy="3695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rgbClr val="FF0000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Wenn wir uns damit beschäftigen wie wir und warum wir dieses große Geschenk empfangen haben werden wir dankbar!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Jeder der Gläubig ist hatte eine persönliche Begegnung mit Jesus.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Es reichte nicht einfach nur aus Jesus so zu kennen, sondern wir mussten ihn sehen in seiner ganzen Pracht, damit wir die Notwendigkeit unserer Buße erkennen! </a:t>
            </a:r>
          </a:p>
          <a:p>
            <a:pPr marL="376238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 marL="376238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rgbClr val="FFC000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7431205" cy="155416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Die Erkenntnis von Jesus verändert dich (V. 3c)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847606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Der Reichtum deines geistlichen Lebens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38125" y="1252918"/>
            <a:ext cx="11234928" cy="511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rgbClr val="FF0000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Du musst seine Herrlichkeit erkennen</a:t>
            </a:r>
          </a:p>
          <a:p>
            <a:pPr marL="376238" indent="0">
              <a:buNone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-&gt; Das bedeutet, dass du erkennst das er wahrhaftig Gott ist! </a:t>
            </a: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(Joh. 1,14)</a:t>
            </a:r>
          </a:p>
          <a:p>
            <a:pPr marL="376238" indent="0">
              <a:buNone/>
              <a:tabLst>
                <a:tab pos="719138" algn="l"/>
              </a:tabLst>
              <a:defRPr/>
            </a:pPr>
            <a:endParaRPr lang="de-DE" sz="24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Du musst seine Tugend erkennen</a:t>
            </a:r>
          </a:p>
          <a:p>
            <a:pPr marL="376238" indent="0">
              <a:buNone/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-&gt; Das bedeutet, dass du seine Vollkommenheit als Mensch ohne Sünde erkennst. </a:t>
            </a: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(Lk. 2,52)</a:t>
            </a:r>
          </a:p>
          <a:p>
            <a:pPr marL="376238" indent="0">
              <a:buNone/>
              <a:tabLst>
                <a:tab pos="719138" algn="l"/>
              </a:tabLst>
              <a:defRPr/>
            </a:pPr>
            <a:endParaRPr lang="de-DE" sz="2400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Wenn du sowohl seine Herrlichkeit als Gott als auch seine Tugendhaftigkeit als Mensch erkannt hast, dann wird dich das dazu bringen deine eigene Sünde zu erkennen.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Gleichzeitig wird dich die Erkenntnis von Christus in sein Bild verwandeln, wenn du Gläubig bist. </a:t>
            </a:r>
            <a:endParaRPr lang="de-DE" sz="24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 marL="376238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rgbClr val="FFC000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7444853" cy="155416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Die Erkenntnis von Jesus verändert dich 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608916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Der Reichtum deines geistlichen Lebens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64580"/>
            <a:ext cx="9037983" cy="3695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rgbClr val="FF0000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33438" indent="-457200"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Als Gottes Kinder haben wir Anteil an den Verheißungen die Gott uns im AT und NT gegeben hat.</a:t>
            </a:r>
          </a:p>
          <a:p>
            <a:pPr marL="833438" indent="-457200"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Gottes Verheißungen decken jeden Bereich unseres Lebens ab.</a:t>
            </a:r>
          </a:p>
          <a:p>
            <a:pPr marL="833438" indent="-457200">
              <a:tabLst>
                <a:tab pos="719138" algn="l"/>
              </a:tabLst>
              <a:defRPr/>
            </a:pPr>
            <a:endParaRPr lang="de-DE" sz="24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 marL="376238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rgbClr val="FFC000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-178904" y="203201"/>
            <a:ext cx="8059002" cy="155416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Das Ergebnis von Gottes Versorgung für dich (V. 4)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6263984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Der Reichtum deines geistlichen Lebens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01580"/>
            <a:ext cx="11234928" cy="3695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376238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rgbClr val="FFC000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46243"/>
            <a:ext cx="7202556" cy="2483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Das Ergebnis von Gottes Versorgung für dich 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40C51545-D709-F941-875D-46D761B43A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09501"/>
              </p:ext>
            </p:extLst>
          </p:nvPr>
        </p:nvGraphicFramePr>
        <p:xfrm>
          <a:off x="717438" y="2057546"/>
          <a:ext cx="5550839" cy="43080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49412">
                  <a:extLst>
                    <a:ext uri="{9D8B030D-6E8A-4147-A177-3AD203B41FA5}">
                      <a16:colId xmlns:a16="http://schemas.microsoft.com/office/drawing/2014/main" val="81590207"/>
                    </a:ext>
                  </a:extLst>
                </a:gridCol>
                <a:gridCol w="1501427">
                  <a:extLst>
                    <a:ext uri="{9D8B030D-6E8A-4147-A177-3AD203B41FA5}">
                      <a16:colId xmlns:a16="http://schemas.microsoft.com/office/drawing/2014/main" val="2020864146"/>
                    </a:ext>
                  </a:extLst>
                </a:gridCol>
              </a:tblGrid>
              <a:tr h="195822"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de-DE" sz="1200">
                          <a:effectLst/>
                        </a:rPr>
                        <a:t>Geistliches Leben</a:t>
                      </a:r>
                      <a:endParaRPr lang="de-DE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de-DE" sz="1200">
                          <a:effectLst/>
                        </a:rPr>
                        <a:t>Röm. 8,9-13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9161373"/>
                  </a:ext>
                </a:extLst>
              </a:tr>
              <a:tr h="391644"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de-DE" sz="1200">
                          <a:effectLst/>
                        </a:rPr>
                        <a:t>Das Auferstehungsleben</a:t>
                      </a:r>
                      <a:endParaRPr lang="de-DE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de-DE" sz="1200">
                          <a:effectLst/>
                        </a:rPr>
                        <a:t>Joh. 1,25; </a:t>
                      </a:r>
                      <a:endParaRPr lang="de-DE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8525490"/>
                  </a:ext>
                </a:extLst>
              </a:tr>
              <a:tr h="391644"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de-DE" sz="1200">
                          <a:effectLst/>
                        </a:rPr>
                        <a:t>Die Gabe des Heiligen Geistes</a:t>
                      </a:r>
                      <a:endParaRPr lang="de-DE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de-DE" sz="1200">
                          <a:effectLst/>
                        </a:rPr>
                        <a:t>Apg. 2,33</a:t>
                      </a:r>
                      <a:endParaRPr lang="de-DE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1985780"/>
                  </a:ext>
                </a:extLst>
              </a:tr>
              <a:tr h="391644"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de-DE" sz="1200">
                          <a:effectLst/>
                        </a:rPr>
                        <a:t>Überfließende Gnade</a:t>
                      </a:r>
                      <a:endParaRPr lang="de-DE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de-DE" sz="1200">
                          <a:effectLst/>
                        </a:rPr>
                        <a:t>Joh. 10,10</a:t>
                      </a:r>
                      <a:endParaRPr lang="de-DE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7743747"/>
                  </a:ext>
                </a:extLst>
              </a:tr>
              <a:tr h="391644"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de-DE" sz="1200">
                          <a:effectLst/>
                        </a:rPr>
                        <a:t>Freude</a:t>
                      </a:r>
                      <a:endParaRPr lang="de-DE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de-DE" sz="1200">
                          <a:effectLst/>
                        </a:rPr>
                        <a:t>Ps. 132,16</a:t>
                      </a:r>
                      <a:endParaRPr lang="de-DE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9707409"/>
                  </a:ext>
                </a:extLst>
              </a:tr>
              <a:tr h="391644"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de-DE" sz="1200">
                          <a:effectLst/>
                        </a:rPr>
                        <a:t>Kraft</a:t>
                      </a:r>
                      <a:endParaRPr lang="de-DE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de-DE" sz="1200">
                          <a:effectLst/>
                        </a:rPr>
                        <a:t>Ps. 18,33</a:t>
                      </a:r>
                      <a:endParaRPr lang="de-DE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6999340"/>
                  </a:ext>
                </a:extLst>
              </a:tr>
              <a:tr h="391644"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de-DE" sz="1200">
                          <a:effectLst/>
                        </a:rPr>
                        <a:t>Wegweisung </a:t>
                      </a:r>
                      <a:endParaRPr lang="de-DE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de-DE" sz="1200">
                          <a:effectLst/>
                        </a:rPr>
                        <a:t>Joh. 16,13</a:t>
                      </a:r>
                      <a:endParaRPr lang="de-DE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8968731"/>
                  </a:ext>
                </a:extLst>
              </a:tr>
              <a:tr h="391644"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de-DE" sz="1200">
                          <a:effectLst/>
                        </a:rPr>
                        <a:t>Hilfe</a:t>
                      </a:r>
                      <a:endParaRPr lang="de-DE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de-DE" sz="1200">
                          <a:effectLst/>
                        </a:rPr>
                        <a:t>Jes. 41,10</a:t>
                      </a:r>
                      <a:endParaRPr lang="de-DE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0850680"/>
                  </a:ext>
                </a:extLst>
              </a:tr>
              <a:tr h="391644"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de-DE" sz="1200">
                          <a:effectLst/>
                        </a:rPr>
                        <a:t>Belehrung</a:t>
                      </a:r>
                      <a:endParaRPr lang="de-DE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de-DE" sz="1200">
                          <a:effectLst/>
                        </a:rPr>
                        <a:t>Ps. 32,8</a:t>
                      </a:r>
                      <a:endParaRPr lang="de-DE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6376688"/>
                  </a:ext>
                </a:extLst>
              </a:tr>
              <a:tr h="391644"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de-DE" sz="1200">
                          <a:effectLst/>
                        </a:rPr>
                        <a:t>Weisheit</a:t>
                      </a:r>
                      <a:endParaRPr lang="de-DE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de-DE" sz="1200">
                          <a:effectLst/>
                        </a:rPr>
                        <a:t>Sp. 2,6-8</a:t>
                      </a:r>
                      <a:endParaRPr lang="de-DE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3617584"/>
                  </a:ext>
                </a:extLst>
              </a:tr>
              <a:tr h="391644"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de-DE" sz="1200">
                          <a:effectLst/>
                        </a:rPr>
                        <a:t>Bürgerrecht im Himmel</a:t>
                      </a:r>
                      <a:endParaRPr lang="de-DE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de-DE" sz="1200">
                          <a:effectLst/>
                        </a:rPr>
                        <a:t>Joh. 14,1-3</a:t>
                      </a:r>
                      <a:endParaRPr lang="de-DE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96561414"/>
                  </a:ext>
                </a:extLst>
              </a:tr>
              <a:tr h="195822"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de-DE" sz="1200" dirty="0">
                          <a:effectLst/>
                        </a:rPr>
                        <a:t>Ewiger Lohn</a:t>
                      </a:r>
                      <a:endParaRPr lang="de-DE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de-DE" sz="1200" dirty="0">
                          <a:effectLst/>
                        </a:rPr>
                        <a:t>1. Tim. 4,8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0056358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98AEB5B3-831B-0648-BEE8-40E760735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1625" y="19891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kumimoji="0" lang="de-DE" altLang="de-DE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  <a:endParaRPr kumimoji="0" lang="de-DE" alt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80119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710</Words>
  <Application>Microsoft Macintosh PowerPoint</Application>
  <PresentationFormat>Breitbild</PresentationFormat>
  <Paragraphs>97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22" baseType="lpstr">
      <vt:lpstr>MS Mincho</vt:lpstr>
      <vt:lpstr>AR ESSENCE</vt:lpstr>
      <vt:lpstr>Arial</vt:lpstr>
      <vt:lpstr>Calibri</vt:lpstr>
      <vt:lpstr>Calibri Light</vt:lpstr>
      <vt:lpstr>Cambria</vt:lpstr>
      <vt:lpstr>Times New Roman</vt:lpstr>
      <vt:lpstr>Verdana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Petrus 1,3-4: Der Reichtum deiner Errettung</dc:title>
  <dc:creator>Jan Lammermann</dc:creator>
  <cp:lastModifiedBy>Microsoft Office User</cp:lastModifiedBy>
  <cp:revision>543</cp:revision>
  <cp:lastPrinted>2020-10-11T06:35:30Z</cp:lastPrinted>
  <dcterms:created xsi:type="dcterms:W3CDTF">2015-12-06T14:34:46Z</dcterms:created>
  <dcterms:modified xsi:type="dcterms:W3CDTF">2021-01-31T09:11:18Z</dcterms:modified>
</cp:coreProperties>
</file>