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11" r:id="rId3"/>
    <p:sldId id="682" r:id="rId4"/>
    <p:sldId id="678" r:id="rId5"/>
    <p:sldId id="683" r:id="rId6"/>
    <p:sldId id="685" r:id="rId7"/>
    <p:sldId id="684" r:id="rId8"/>
    <p:sldId id="686" r:id="rId9"/>
    <p:sldId id="42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18.04.2021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Gott: Dein Richter oder Retter?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2,4-9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Präzedenzfall #1: Sündigende Engel (Vers 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Präzedenzfall #2: Gottlose Welt vs. gerechtem Noah (Vers 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Präzedenzfall #3: Ruchlose Bevölkerung vs. gerechtem Lot (Verse 6-8)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Quintessenz: Gott rettet und richtet (Vers 9)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Gott: Dein Richter oder Retter?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Beobachtungen zum Abschnitt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„Denn“: Alles ist eine Begründung für Gottes Gericht			   über die Irrlehrer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2. Petrus 2,3)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Drei zusammenhängende AT-Bespiele als Untermauerung für Gottes zukünftiges Gericht mit doppelten Ausgang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Petrus 2,4-8 + 9)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ist der Handelnde – damals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Petrus 2,4-8)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heute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Petrus 2,9)</a:t>
            </a:r>
          </a:p>
        </p:txBody>
      </p:sp>
    </p:spTree>
    <p:extLst>
      <p:ext uri="{BB962C8B-B14F-4D97-AF65-F5344CB8AC3E}">
        <p14:creationId xmlns:p14="http://schemas.microsoft.com/office/powerpoint/2010/main" val="38835084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Gott: Dein Richter oder Retter?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Präzedenzfall #1:</a:t>
            </a:r>
          </a:p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Sündigende Engel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2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Anklage: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Sünde in Form von Unzucht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(Judas 6-7)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2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Urteil: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verschont und aufbewahrt für das große Gericht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(Offenbarung 20,10-15)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22948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Gott: Dein Richter oder Retter?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Präzedenzfall #2: Gottlose Welt vs. gerechtem Noah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2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Anklage: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Gottlosigkeit / Bosheit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(vgl. 1. Mose 6,5-7)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2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Urteil: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verschont und Flut-Gericht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(Offenbarung 20,10-15)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00B05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Noah: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Gerecht und gehorsam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Bewahrung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(Hebräer 11,7; 1. Mose 6,8-9.22; 7,5.9.16)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Steh für deinen Glauben ein!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38831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Gott: Dein Richter oder Retter?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Präzedenzfall #3: Ruchlose Bevölkerung vs. gerechtem Lot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2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Anklage: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Gottlosigkeit / Gesetzlosigkeit / Bosheit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2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Urteil: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Feuer-Gericht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(5. Mose 29,22; Jesaja 13,19; vgl. 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10,14-15; 11,23-24; Lukas 17,28-32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00B05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Lot: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Gerecht (3x !) und gequält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Rettung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(Hebräer 11,7; 1. Mose 6,8-9.22; 7,5.9.16)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Ekel dich vor Sünde!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71172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Gott: Dein Richter oder Retter?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	Quintessenz:</a:t>
            </a:r>
          </a:p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Gott rettet und richtet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00B05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Gottesfürchtige: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Rettung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(2. Thessalonicher 1,6-10;			   vgl. Daniel 3,17; Offenbarung 3,10)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2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2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Anklage: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Ungerechtigkeit / Gottlosigkeit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2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Urteil: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Ewig in der Hölle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(Judas 7.15; Offenbarung 20,11-15; vgl. Psalm 1,5)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Jesus ist der Weg zur Rettung!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341198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Gott: Dein Richter oder Retter?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2,4-9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Präzedenzfall #1: Sündigende Engel (Vers 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Präzedenzfall #2: Gottlose Welt vs. gerechtem Noah (Vers 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Präzedenzfall #3: Ruchlose Bevölkerung vs. gerechtem Lot (Verse 6-8)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Quintessenz: Gott rettet und richtet (Vers 9)</a:t>
            </a:r>
          </a:p>
        </p:txBody>
      </p:sp>
    </p:spTree>
    <p:extLst>
      <p:ext uri="{BB962C8B-B14F-4D97-AF65-F5344CB8AC3E}">
        <p14:creationId xmlns:p14="http://schemas.microsoft.com/office/powerpoint/2010/main" val="303813340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Breitbild</PresentationFormat>
  <Paragraphs>44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Petrus 2,4-9: Gott: Dein Richter oder Retter?</dc:title>
  <dc:creator>Sascha Kriegler</dc:creator>
  <cp:lastModifiedBy>Sascha</cp:lastModifiedBy>
  <cp:revision>481</cp:revision>
  <dcterms:created xsi:type="dcterms:W3CDTF">2015-12-06T14:34:46Z</dcterms:created>
  <dcterms:modified xsi:type="dcterms:W3CDTF">2021-04-18T00:07:05Z</dcterms:modified>
</cp:coreProperties>
</file>