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85" r:id="rId2"/>
    <p:sldId id="611" r:id="rId3"/>
    <p:sldId id="678" r:id="rId4"/>
    <p:sldId id="679" r:id="rId5"/>
    <p:sldId id="681" r:id="rId6"/>
    <p:sldId id="680" r:id="rId7"/>
    <p:sldId id="682" r:id="rId8"/>
    <p:sldId id="683" r:id="rId9"/>
    <p:sldId id="684" r:id="rId10"/>
    <p:sldId id="685" r:id="rId11"/>
    <p:sldId id="421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7" autoAdjust="0"/>
  </p:normalViewPr>
  <p:slideViewPr>
    <p:cSldViewPr snapToGrid="0">
      <p:cViewPr varScale="1">
        <p:scale>
          <a:sx n="101" d="100"/>
          <a:sy n="101" d="100"/>
        </p:scale>
        <p:origin x="15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09.05.2021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09.05.2021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09.05.2021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09.05.2021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09.05.2021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09.05.2021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09.05.2021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e.wikipedia.org/wiki/David_Livingston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Wach auf! Christus kommt wieder!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2. Petrus 3,1-7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Gedenke Gottes Wort (Verse 1-2)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Wisse um die Spötter (Verse 3-4)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Wisse um Gottes Wirken (Verse 5-7)</a:t>
            </a:r>
          </a:p>
        </p:txBody>
      </p:sp>
    </p:spTree>
    <p:extLst>
      <p:ext uri="{BB962C8B-B14F-4D97-AF65-F5344CB8AC3E}">
        <p14:creationId xmlns:p14="http://schemas.microsoft.com/office/powerpoint/2010/main" val="107187007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Wach auf! Christus kommt wieder!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2. Petrus 3,1-7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Gedenke Gottes Wort (Verse 1-2)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Wisse um die Spötter (Verse 3-4)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Wisse um Gottes Wirken (Verse 5-7)</a:t>
            </a:r>
          </a:p>
        </p:txBody>
      </p:sp>
    </p:spTree>
    <p:extLst>
      <p:ext uri="{BB962C8B-B14F-4D97-AF65-F5344CB8AC3E}">
        <p14:creationId xmlns:p14="http://schemas.microsoft.com/office/powerpoint/2010/main" val="34041106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Wach auf! Christus kommt wieder!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Gedenke Gottes Wort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AT-Propheten übermitteln Gottes Wort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Christus und das Gericht kommen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(Daniel 7,13-14; Sacharja 14,1-9)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pPr marL="514350" indent="-514350">
              <a:buFont typeface="+mj-lt"/>
              <a:buAutoNum type="alphaLcParenR" startAt="2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Die NT-Apostel übermitteln Jesu Gebote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Christus und das Gericht kommen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24,30; 25,31;  Johannes 14,3; 1. </a:t>
            </a:r>
            <a:r>
              <a:rPr lang="de-DE" ker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Thessalonicher 1,9-10;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Judas 17)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722948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Wach auf! Christus kommt wieder!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Gedenke Gottes Wort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Weil Christus wiederkommt…</a:t>
            </a:r>
          </a:p>
          <a:p>
            <a:pPr marL="7143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besuch die Treffen deiner Gemeinde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(Hebräer 10,24-25)</a:t>
            </a:r>
          </a:p>
          <a:p>
            <a:pPr marL="7143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bleib nah bei ihm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Johannes 2,28)</a:t>
            </a:r>
          </a:p>
          <a:p>
            <a:pPr marL="7143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gib alles im Kampf gegen die Sünde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Johannes 3,2-3)</a:t>
            </a:r>
          </a:p>
          <a:p>
            <a:pPr marL="7143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und das Ende aller Dinge ist nah…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Petrus 4,7-11)</a:t>
            </a:r>
          </a:p>
          <a:p>
            <a:pPr marL="1114425" lvl="1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Sei besonnen und s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ei nüchtern zum Gebet</a:t>
            </a:r>
          </a:p>
          <a:p>
            <a:pPr marL="1114425" lvl="1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Seid voller Liebe untereinander und gastfreundlich gegeneinander</a:t>
            </a:r>
          </a:p>
          <a:p>
            <a:pPr marL="1114425" lvl="1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Dient einander</a:t>
            </a:r>
          </a:p>
        </p:txBody>
      </p:sp>
    </p:spTree>
    <p:extLst>
      <p:ext uri="{BB962C8B-B14F-4D97-AF65-F5344CB8AC3E}">
        <p14:creationId xmlns:p14="http://schemas.microsoft.com/office/powerpoint/2010/main" val="22894487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Wach auf! Christus kommt wieder!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Gedenke Gottes Wort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AEB727CB-585F-43B6-8FB5-2BE4126618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963273" y="1289068"/>
            <a:ext cx="4222782" cy="5135545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E24F90B5-E9D6-4434-9AD2-ADEE6BE9A0C9}"/>
              </a:ext>
            </a:extLst>
          </p:cNvPr>
          <p:cNvSpPr txBox="1"/>
          <p:nvPr/>
        </p:nvSpPr>
        <p:spPr>
          <a:xfrm>
            <a:off x="1152525" y="2632859"/>
            <a:ext cx="295036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 ESSENCE" panose="02000000000000000000" pitchFamily="2" charset="0"/>
                <a:ea typeface="+mn-ea"/>
                <a:cs typeface="+mn-cs"/>
              </a:rPr>
              <a:t>David Livingstone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>
                <a:solidFill>
                  <a:prstClr val="white"/>
                </a:solidFill>
                <a:latin typeface="AR ESSENCE" panose="02000000000000000000" pitchFamily="2" charset="0"/>
              </a:rPr>
              <a:t>1813-1873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 ESSENCE" panose="02000000000000000000" pitchFamily="2" charset="0"/>
              <a:ea typeface="+mn-ea"/>
              <a:cs typeface="+mn-cs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DEB529C-A830-4DBB-A723-42D3ADEC3B1A}"/>
              </a:ext>
            </a:extLst>
          </p:cNvPr>
          <p:cNvSpPr/>
          <p:nvPr/>
        </p:nvSpPr>
        <p:spPr>
          <a:xfrm>
            <a:off x="8186055" y="6087308"/>
            <a:ext cx="1510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wikimedia.org</a:t>
            </a:r>
          </a:p>
        </p:txBody>
      </p:sp>
    </p:spTree>
    <p:extLst>
      <p:ext uri="{BB962C8B-B14F-4D97-AF65-F5344CB8AC3E}">
        <p14:creationId xmlns:p14="http://schemas.microsoft.com/office/powerpoint/2010/main" val="140718516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Wach auf! Christus kommt wieder!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Wisse um die Spötter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Spötter im Licht der Bibel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(Sprüche 11,12; 9,12; Psalm 1,1)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err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Uniformitarismus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(Gleichmäßigkeit): Es war schon immer so, darum wird es immer so sein (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kein übernatürlicher Eingriff möglich)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Gib Spöttern keinen Grund zu spotten!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450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Wach auf! Christus kommt wieder!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Wisse um Gottes Wirken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Wirken in der Schöpfung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schuf in sechs Tagen diese Erde zwischen zwei „Wassermassen“, indem er ins Nichts eingriff und das Universum erschuf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1,1-10; 7,11; 8,2; </a:t>
            </a:r>
            <a:r>
              <a:rPr lang="it-IT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2. Mose 20,9-11; </a:t>
            </a:r>
            <a:r>
              <a:rPr lang="it-IT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Psalm</a:t>
            </a:r>
            <a:r>
              <a:rPr lang="it-IT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24,1-2; 33,6-7; 148,5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sz="20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14350" indent="-514350">
              <a:buFont typeface="+mj-lt"/>
              <a:buAutoNum type="alphaLcParenR" startAt="2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Wirken in der Sintflut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John MacArthur: „</a:t>
            </a: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 Gott die oberen und unteren Wasservorräte </a:t>
            </a:r>
            <a:r>
              <a:rPr lang="de-DE" kern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mitschuf</a:t>
            </a: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, integrierte er somit das Instrument zur Vernichtung der Menschheit in die Schöpfung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“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1,6-10; 6,6-7; 7,11)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236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Wach auf! Christus kommt wieder!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Wisse um Gottes Wirken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3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Wirken im Gericht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Von der Überschwemmung zur Verbrennung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(2. Petrus 3,10.12; vgl. 1. Mose 9,11-15; </a:t>
            </a:r>
            <a:r>
              <a:rPr lang="it-IT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Jesaja</a:t>
            </a:r>
            <a:r>
              <a:rPr lang="it-IT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66,15-16; Daniel 7,9.10; </a:t>
            </a:r>
            <a:r>
              <a:rPr lang="it-IT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Maleachi</a:t>
            </a:r>
            <a:r>
              <a:rPr lang="it-IT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3,19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Ewiges Verderben für die, die Gott nicht kennen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(2. Thessalonicher 1,8-9)</a:t>
            </a:r>
          </a:p>
        </p:txBody>
      </p:sp>
    </p:spTree>
    <p:extLst>
      <p:ext uri="{BB962C8B-B14F-4D97-AF65-F5344CB8AC3E}">
        <p14:creationId xmlns:p14="http://schemas.microsoft.com/office/powerpoint/2010/main" val="33795540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Wach auf! Christus kommt wieder!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Wisse um Gottes Wirken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Christus kommt wieder!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43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Kern der Erwartung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Thessalonicher 1,9-10)</a:t>
            </a:r>
          </a:p>
          <a:p>
            <a:pPr marL="714375">
              <a:tabLst>
                <a:tab pos="719138" algn="l"/>
              </a:tabLst>
              <a:defRPr/>
            </a:pPr>
            <a:r>
              <a:rPr lang="de-DE" ker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Hoffnung der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Gemeinde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(Titus 2,13)</a:t>
            </a:r>
          </a:p>
          <a:p>
            <a:pPr marL="7143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Sehnsucht der Gläubigen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8,23; Epheser 4,30)</a:t>
            </a:r>
          </a:p>
          <a:p>
            <a:pPr marL="7143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1000-jähriges Reich und Mitherrschaft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(Offenbarung 20,6; vgl. 5,10)</a:t>
            </a:r>
          </a:p>
          <a:p>
            <a:pPr marL="7143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Leibliche Auferstehung und Lohn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Thessalonicher 4,13-18; Matthäus 25,21.23)</a:t>
            </a:r>
          </a:p>
        </p:txBody>
      </p:sp>
    </p:spTree>
    <p:extLst>
      <p:ext uri="{BB962C8B-B14F-4D97-AF65-F5344CB8AC3E}">
        <p14:creationId xmlns:p14="http://schemas.microsoft.com/office/powerpoint/2010/main" val="14058661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512</Words>
  <Application>Microsoft Office PowerPoint</Application>
  <PresentationFormat>Breitbild</PresentationFormat>
  <Paragraphs>59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Petrus 3,1-7: Wach auf! Christus kommt wieder!</dc:title>
  <dc:creator>Sascha Kriegler</dc:creator>
  <cp:lastModifiedBy>Sascha</cp:lastModifiedBy>
  <cp:revision>490</cp:revision>
  <dcterms:created xsi:type="dcterms:W3CDTF">2015-12-06T14:34:46Z</dcterms:created>
  <dcterms:modified xsi:type="dcterms:W3CDTF">2021-05-09T06:37:29Z</dcterms:modified>
</cp:coreProperties>
</file>