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3">
  <p:sldMasterIdLst>
    <p:sldMasterId id="2147483648" r:id="rId1"/>
  </p:sldMasterIdLst>
  <p:sldIdLst>
    <p:sldId id="585" r:id="rId2"/>
    <p:sldId id="686" r:id="rId3"/>
    <p:sldId id="611" r:id="rId4"/>
    <p:sldId id="682" r:id="rId5"/>
    <p:sldId id="687" r:id="rId6"/>
    <p:sldId id="688" r:id="rId7"/>
    <p:sldId id="689" r:id="rId8"/>
    <p:sldId id="690" r:id="rId9"/>
    <p:sldId id="691" r:id="rId10"/>
    <p:sldId id="692" r:id="rId11"/>
    <p:sldId id="421" r:id="rId1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FF00"/>
    <a:srgbClr val="FF0000"/>
    <a:srgbClr val="EAEFF7"/>
    <a:srgbClr val="D2DEE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981" autoAdjust="0"/>
    <p:restoredTop sz="94667" autoAdjust="0"/>
  </p:normalViewPr>
  <p:slideViewPr>
    <p:cSldViewPr snapToGrid="0">
      <p:cViewPr varScale="1">
        <p:scale>
          <a:sx n="79" d="100"/>
          <a:sy n="79" d="100"/>
        </p:scale>
        <p:origin x="126" y="57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Formatvorlage des Untertitelmasters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71495932"/>
      </p:ext>
    </p:extLst>
  </p:cSld>
  <p:clrMapOvr>
    <a:masterClrMapping/>
  </p:clrMapOvr>
  <p:transition spd="slow"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71670472"/>
      </p:ext>
    </p:extLst>
  </p:cSld>
  <p:clrMapOvr>
    <a:masterClrMapping/>
  </p:clrMapOvr>
  <p:transition spd="slow"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05043151"/>
      </p:ext>
    </p:extLst>
  </p:cSld>
  <p:clrMapOvr>
    <a:masterClrMapping/>
  </p:clrMapOvr>
  <p:transition spd="slow"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644172780"/>
      </p:ext>
    </p:extLst>
  </p:cSld>
  <p:clrMapOvr>
    <a:masterClrMapping/>
  </p:clrMapOvr>
  <p:transition spd="slow"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411488032"/>
      </p:ext>
    </p:extLst>
  </p:cSld>
  <p:clrMapOvr>
    <a:masterClrMapping/>
  </p:clrMapOvr>
  <p:transition spd="slow"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869247348"/>
      </p:ext>
    </p:extLst>
  </p:cSld>
  <p:clrMapOvr>
    <a:masterClrMapping/>
  </p:clrMapOvr>
  <p:transition spd="slow"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690432089"/>
      </p:ext>
    </p:extLst>
  </p:cSld>
  <p:clrMapOvr>
    <a:masterClrMapping/>
  </p:clrMapOvr>
  <p:transition spd="slow"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22129096"/>
      </p:ext>
    </p:extLst>
  </p:cSld>
  <p:clrMapOvr>
    <a:masterClrMapping/>
  </p:clrMapOvr>
  <p:transition spd="slow"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04582740"/>
      </p:ext>
    </p:extLst>
  </p:cSld>
  <p:clrMapOvr>
    <a:masterClrMapping/>
  </p:clrMapOvr>
  <p:transition spd="slow"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78978406"/>
      </p:ext>
    </p:extLst>
  </p:cSld>
  <p:clrMapOvr>
    <a:masterClrMapping/>
  </p:clrMapOvr>
  <p:transition spd="slow"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Titelmasterformat durch Klicken bearbeiten</a:t>
            </a:r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 dirty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Textmasterformat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746559822"/>
      </p:ext>
    </p:extLst>
  </p:cSld>
  <p:clrMapOvr>
    <a:masterClrMapping/>
  </p:clrMapOvr>
  <p:transition spd="slow"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Titelmasterformat durch Klicken bearbeiten</a:t>
            </a:r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B78052-0DDC-454C-BFA8-EE9E5D62F210}" type="datetimeFigureOut">
              <a:rPr lang="de-DE" smtClean="0"/>
              <a:t>23.05.2021</a:t>
            </a:fld>
            <a:endParaRPr lang="de-DE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 dirty="0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C4FF1-426E-4DFE-BCAC-868E90BB37A7}" type="slidenum">
              <a:rPr lang="de-DE" smtClean="0"/>
              <a:t>‹Nr.›</a:t>
            </a:fld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724594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ransition spd="slow">
    <p:fade/>
  </p:transition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unmus.de/zimtwolke/technologie-buch/" TargetMode="External"/><Relationship Id="rId3" Type="http://schemas.openxmlformats.org/officeDocument/2006/relationships/image" Target="../media/image4.jpg"/><Relationship Id="rId7" Type="http://schemas.openxmlformats.org/officeDocument/2006/relationships/image" Target="../media/image6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pixabay.com/de/buch-entwurf-offen-lesen-skizze-157851/" TargetMode="External"/><Relationship Id="rId5" Type="http://schemas.openxmlformats.org/officeDocument/2006/relationships/image" Target="../media/image5.png"/><Relationship Id="rId4" Type="http://schemas.openxmlformats.org/officeDocument/2006/relationships/hyperlink" Target="https://jesaja662.wordpress.com/2017/04/05/beharrlichkeit-wachsen-im-gebet/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commons.wikimedia.org/wiki/File:Notepad_icon.svg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8300227"/>
      </p:ext>
    </p:extLst>
  </p:cSld>
  <p:clrMapOvr>
    <a:masterClrMapping/>
  </p:clrMapOvr>
  <p:transition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Weil die Ewigkeit kommt...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3,11-16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sei heilig und gottesfürchtig (Vers 11)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lebe voller Erwartung (Verse 12-13)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habe echten Herzensfrieden (Vers 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staune über Gottes Geduld (Verse 15-16)</a:t>
            </a:r>
          </a:p>
        </p:txBody>
      </p:sp>
    </p:spTree>
    <p:extLst>
      <p:ext uri="{BB962C8B-B14F-4D97-AF65-F5344CB8AC3E}">
        <p14:creationId xmlns:p14="http://schemas.microsoft.com/office/powerpoint/2010/main" val="491949346"/>
      </p:ext>
    </p:extLst>
  </p:cSld>
  <p:clrMapOvr>
    <a:masterClrMapping/>
  </p:clrMapOvr>
  <p:transition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6F46BA41-AA40-44B0-B963-1D83CFBA786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028029711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de-DE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4" name="Picture 4" descr="logo">
            <a:extLst>
              <a:ext uri="{FF2B5EF4-FFF2-40B4-BE49-F238E27FC236}">
                <a16:creationId xmlns:a16="http://schemas.microsoft.com/office/drawing/2014/main" id="{FA509D64-B823-47C6-AE2F-D6A36D6605D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EF7F5B8E-B223-455D-8CCA-346D11B9E0A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62023" y="1685925"/>
            <a:ext cx="6667954" cy="3486150"/>
          </a:xfrm>
          <a:prstGeom prst="rect">
            <a:avLst/>
          </a:prstGeom>
        </p:spPr>
      </p:pic>
      <p:sp>
        <p:nvSpPr>
          <p:cNvPr id="6" name="Rechteck 5">
            <a:extLst>
              <a:ext uri="{FF2B5EF4-FFF2-40B4-BE49-F238E27FC236}">
                <a16:creationId xmlns:a16="http://schemas.microsoft.com/office/drawing/2014/main" id="{C678168F-9125-4075-9DF5-E9F8DCD66213}"/>
              </a:ext>
            </a:extLst>
          </p:cNvPr>
          <p:cNvSpPr/>
          <p:nvPr/>
        </p:nvSpPr>
        <p:spPr>
          <a:xfrm>
            <a:off x="9429977" y="4874181"/>
            <a:ext cx="84510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de-DE" dirty="0">
                <a:solidFill>
                  <a:schemeClr val="bg1"/>
                </a:solidFill>
              </a:rPr>
              <a:t>pnp.de</a:t>
            </a:r>
          </a:p>
        </p:txBody>
      </p:sp>
    </p:spTree>
    <p:extLst>
      <p:ext uri="{BB962C8B-B14F-4D97-AF65-F5344CB8AC3E}">
        <p14:creationId xmlns:p14="http://schemas.microsoft.com/office/powerpoint/2010/main" val="762830830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llipse 1"/>
          <p:cNvSpPr/>
          <p:nvPr/>
        </p:nvSpPr>
        <p:spPr>
          <a:xfrm>
            <a:off x="-9525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8" name="Rectangle 5"/>
          <p:cNvSpPr txBox="1">
            <a:spLocks noChangeArrowheads="1"/>
          </p:cNvSpPr>
          <p:nvPr/>
        </p:nvSpPr>
        <p:spPr>
          <a:xfrm>
            <a:off x="457199" y="274638"/>
            <a:ext cx="854392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</a:rPr>
              <a:t>Weil die Ewigkeit kommt...</a:t>
            </a:r>
            <a:endParaRPr lang="de-DE" sz="3200" b="1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</a:endParaRPr>
          </a:p>
        </p:txBody>
      </p:sp>
      <p:pic>
        <p:nvPicPr>
          <p:cNvPr id="10" name="Picture 4" descr="logo">
            <a:extLst>
              <a:ext uri="{FF2B5EF4-FFF2-40B4-BE49-F238E27FC236}">
                <a16:creationId xmlns:a16="http://schemas.microsoft.com/office/drawing/2014/main" id="{CB64CCA8-1375-4D87-BCE6-1D824757A26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5">
            <a:extLst>
              <a:ext uri="{FF2B5EF4-FFF2-40B4-BE49-F238E27FC236}">
                <a16:creationId xmlns:a16="http://schemas.microsoft.com/office/drawing/2014/main" id="{A8B458F8-3602-4898-BE61-0B2AF11AEB3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2151063"/>
            <a:ext cx="8543924" cy="607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cs typeface="Arial" charset="0"/>
              </a:rPr>
              <a:t>2. Petrus 3,11-16</a:t>
            </a:r>
          </a:p>
        </p:txBody>
      </p:sp>
      <p:sp>
        <p:nvSpPr>
          <p:cNvPr id="12" name="Rechteck 11">
            <a:extLst>
              <a:ext uri="{FF2B5EF4-FFF2-40B4-BE49-F238E27FC236}">
                <a16:creationId xmlns:a16="http://schemas.microsoft.com/office/drawing/2014/main" id="{6A326F71-41C5-403C-B067-45190D54D33B}"/>
              </a:ext>
            </a:extLst>
          </p:cNvPr>
          <p:cNvSpPr/>
          <p:nvPr/>
        </p:nvSpPr>
        <p:spPr>
          <a:xfrm>
            <a:off x="457200" y="3246260"/>
            <a:ext cx="11320272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… sei heilig und gottesfürchtig (Vers 11)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lebe voller Erwartung (Verse 12-13)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habe echten Herzensfrieden (Vers 14)</a:t>
            </a:r>
          </a:p>
          <a:p>
            <a:pPr marL="714375" lvl="0" indent="-714375" eaLnBrk="0" fontAlgn="base" hangingPunct="0">
              <a:spcBef>
                <a:spcPct val="20000"/>
              </a:spcBef>
              <a:spcAft>
                <a:spcPct val="0"/>
              </a:spcAft>
              <a:buFont typeface="+mj-lt"/>
              <a:buAutoNum type="arabicPeriod"/>
              <a:tabLst>
                <a:tab pos="714375" algn="l"/>
              </a:tabLst>
            </a:pPr>
            <a:r>
              <a:rPr lang="de-DE" sz="360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... staune über Gottes Geduld (Verse 15-16)</a:t>
            </a:r>
          </a:p>
        </p:txBody>
      </p:sp>
    </p:spTree>
    <p:extLst>
      <p:ext uri="{BB962C8B-B14F-4D97-AF65-F5344CB8AC3E}">
        <p14:creationId xmlns:p14="http://schemas.microsoft.com/office/powerpoint/2010/main" val="3404110600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Weil die Ewigkeit kommt...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sei heilig und gottesfürchtig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Heiliger Wandel: Ein angemessenes äußeres			    Verhalten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1,15-16)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Gottesfurcht: Eine angemessene Herzenshaltung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2,17; 2. Petrus 1,6f; Sprüche 1,7; 9,10)</a:t>
            </a:r>
          </a:p>
        </p:txBody>
      </p:sp>
    </p:spTree>
    <p:extLst>
      <p:ext uri="{BB962C8B-B14F-4D97-AF65-F5344CB8AC3E}">
        <p14:creationId xmlns:p14="http://schemas.microsoft.com/office/powerpoint/2010/main" val="2252236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Weil die Ewigkeit kommt...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sei heilig und gottesfürchtig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Heiliger Wandel: Ein angemessenes äußeres			    Verhalten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1,15-16)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Willst du, dass Christus mehr Gestalt in dir gewinnt?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(Galater 4,19)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Willst du, dass dein Sinn erneuert wird?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(Römer 12,2)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Willst du, dass der neue Mensch, deinen alten immer mehr verdrängt?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(Epheser 4,22-24)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Willst du immer mehr rein sein, wie er rein ist?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Johannes 3,2-3)</a:t>
            </a:r>
          </a:p>
        </p:txBody>
      </p:sp>
    </p:spTree>
    <p:extLst>
      <p:ext uri="{BB962C8B-B14F-4D97-AF65-F5344CB8AC3E}">
        <p14:creationId xmlns:p14="http://schemas.microsoft.com/office/powerpoint/2010/main" val="118869187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Weil die Ewigkeit kommt...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1. … sei heilig und gottesfürchtig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Gottesfurcht: Eine angemessene Herzenshaltung				   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(1. Petrus 2,17; 2. Petrus 1,6f; Sprüche 1,7; 9,10)</a:t>
            </a: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Vertrau ihm, liebe ihn, sei ihm gehorsam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Geh‘ Gottes Wege, diene ihm, verehre ihn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  <a:p>
            <a:pPr marL="714375"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Meide den Weg des Bösen, suche das Gute</a:t>
            </a: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4918513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Weil die Ewigkeit kommt...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2. ... lebe voller Erwartung 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Tag des Herrn = Zukünftige Gerichtszeit					    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(Offenbarung 6,17; 20,1ff)</a:t>
            </a:r>
            <a:endParaRPr lang="de-DE" kern="0" dirty="0">
              <a:solidFill>
                <a:schemeClr val="bg1"/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Tag Gottes = Ewiger Zustand mit neuem Himmel und neuer Erde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</a:t>
            </a:r>
            <a:r>
              <a:rPr lang="pl-PL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Psalm 102,26; Jesaja 65,17; 66,22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; Offenbarung 21-22)</a:t>
            </a: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EF10D93A-D200-4382-87FE-912649EFD3B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7509038" y="4394728"/>
            <a:ext cx="1549237" cy="1625073"/>
          </a:xfrm>
          <a:prstGeom prst="rect">
            <a:avLst/>
          </a:prstGeom>
        </p:spPr>
      </p:pic>
      <p:pic>
        <p:nvPicPr>
          <p:cNvPr id="5" name="Grafik 4">
            <a:extLst>
              <a:ext uri="{FF2B5EF4-FFF2-40B4-BE49-F238E27FC236}">
                <a16:creationId xmlns:a16="http://schemas.microsoft.com/office/drawing/2014/main" id="{ABB0BAC1-062D-456C-94B6-3B601F1CF944}"/>
              </a:ext>
            </a:extLst>
          </p:cNvPr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645202" y="4321947"/>
            <a:ext cx="2758574" cy="1770085"/>
          </a:xfrm>
          <a:prstGeom prst="rect">
            <a:avLst/>
          </a:prstGeom>
        </p:spPr>
      </p:pic>
      <p:pic>
        <p:nvPicPr>
          <p:cNvPr id="9" name="Grafik 8">
            <a:extLst>
              <a:ext uri="{FF2B5EF4-FFF2-40B4-BE49-F238E27FC236}">
                <a16:creationId xmlns:a16="http://schemas.microsoft.com/office/drawing/2014/main" id="{4CE88175-57AB-4D59-85D4-F35A72A5584F}"/>
              </a:ext>
            </a:extLst>
          </p:cNvPr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8"/>
              </a:ext>
            </a:extLst>
          </a:blip>
          <a:stretch>
            <a:fillRect/>
          </a:stretch>
        </p:blipFill>
        <p:spPr>
          <a:xfrm>
            <a:off x="3916602" y="4686300"/>
            <a:ext cx="2987977" cy="1333501"/>
          </a:xfrm>
          <a:prstGeom prst="rect">
            <a:avLst/>
          </a:prstGeom>
        </p:spPr>
      </p:pic>
      <p:sp>
        <p:nvSpPr>
          <p:cNvPr id="15" name="Rectangle 6">
            <a:extLst>
              <a:ext uri="{FF2B5EF4-FFF2-40B4-BE49-F238E27FC236}">
                <a16:creationId xmlns:a16="http://schemas.microsoft.com/office/drawing/2014/main" id="{001D26B8-724D-46DE-A779-86646EAFC38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33159" y="4758533"/>
            <a:ext cx="1982659" cy="563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sz="4000" kern="0" dirty="0">
                <a:solidFill>
                  <a:schemeClr val="accent6">
                    <a:lumMod val="5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Off 21-22</a:t>
            </a:r>
          </a:p>
        </p:txBody>
      </p:sp>
    </p:spTree>
    <p:extLst>
      <p:ext uri="{BB962C8B-B14F-4D97-AF65-F5344CB8AC3E}">
        <p14:creationId xmlns:p14="http://schemas.microsoft.com/office/powerpoint/2010/main" val="114421174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Weil die Ewigkeit kommt...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3. … habe echten Herzensfrieden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Frieden im Herzen, ohne Furcht vor dem Gericht				   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(Philipper 4,7; vgl. Johannes 16,33; Römer 14,17; 15,13; 1. Johannes 4,17-18)</a:t>
            </a:r>
          </a:p>
        </p:txBody>
      </p:sp>
    </p:spTree>
    <p:extLst>
      <p:ext uri="{BB962C8B-B14F-4D97-AF65-F5344CB8AC3E}">
        <p14:creationId xmlns:p14="http://schemas.microsoft.com/office/powerpoint/2010/main" val="58014371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lipse 5"/>
          <p:cNvSpPr/>
          <p:nvPr/>
        </p:nvSpPr>
        <p:spPr>
          <a:xfrm>
            <a:off x="0" y="0"/>
            <a:ext cx="12204954" cy="6858000"/>
          </a:xfrm>
          <a:prstGeom prst="ellipse">
            <a:avLst/>
          </a:prstGeom>
          <a:solidFill>
            <a:schemeClr val="tx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 dirty="0"/>
          </a:p>
        </p:txBody>
      </p:sp>
      <p:sp>
        <p:nvSpPr>
          <p:cNvPr id="14" name="Rectangle 5"/>
          <p:cNvSpPr txBox="1">
            <a:spLocks noChangeArrowheads="1"/>
          </p:cNvSpPr>
          <p:nvPr/>
        </p:nvSpPr>
        <p:spPr bwMode="auto">
          <a:xfrm>
            <a:off x="457200" y="6424613"/>
            <a:ext cx="11234928" cy="433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de-DE" sz="2400" dirty="0">
                <a:solidFill>
                  <a:srgbClr val="00B0F0"/>
                </a:solidFill>
                <a:latin typeface="AR ESSENCE" panose="02000000000000000000" pitchFamily="2" charset="0"/>
                <a:cs typeface="Arial" charset="0"/>
              </a:rPr>
              <a:t>Weil die Ewigkeit kommt...</a:t>
            </a:r>
          </a:p>
        </p:txBody>
      </p:sp>
      <p:sp>
        <p:nvSpPr>
          <p:cNvPr id="10" name="Rectangle 5">
            <a:extLst>
              <a:ext uri="{FF2B5EF4-FFF2-40B4-BE49-F238E27FC236}">
                <a16:creationId xmlns:a16="http://schemas.microsoft.com/office/drawing/2014/main" id="{17920231-FEF0-42E1-BDCD-9BB43CC5417A}"/>
              </a:ext>
            </a:extLst>
          </p:cNvPr>
          <p:cNvSpPr txBox="1">
            <a:spLocks noChangeArrowheads="1"/>
          </p:cNvSpPr>
          <p:nvPr/>
        </p:nvSpPr>
        <p:spPr>
          <a:xfrm>
            <a:off x="457200" y="274638"/>
            <a:ext cx="8524875" cy="17145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defRPr/>
            </a:pPr>
            <a:r>
              <a:rPr lang="de-DE" sz="5400" b="1" dirty="0">
                <a:solidFill>
                  <a:schemeClr val="accent4">
                    <a:lumMod val="60000"/>
                    <a:lumOff val="40000"/>
                  </a:schemeClr>
                </a:solidFill>
                <a:latin typeface="AR ESSENCE" panose="02000000000000000000" pitchFamily="2" charset="0"/>
              </a:rPr>
              <a:t>4. ... staune über Gottes Geduld</a:t>
            </a:r>
            <a:endParaRPr lang="de-DE" sz="5400" dirty="0">
              <a:solidFill>
                <a:schemeClr val="accent4">
                  <a:lumMod val="60000"/>
                  <a:lumOff val="40000"/>
                </a:schemeClr>
              </a:solidFill>
              <a:latin typeface="AR ESSENCE" panose="02000000000000000000" pitchFamily="2" charset="0"/>
            </a:endParaRPr>
          </a:p>
        </p:txBody>
      </p:sp>
      <p:pic>
        <p:nvPicPr>
          <p:cNvPr id="13" name="Picture 4" descr="logo">
            <a:extLst>
              <a:ext uri="{FF2B5EF4-FFF2-40B4-BE49-F238E27FC236}">
                <a16:creationId xmlns:a16="http://schemas.microsoft.com/office/drawing/2014/main" id="{1CA4DC65-4871-4B31-A4DD-53666285043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996803" y="5656017"/>
            <a:ext cx="9525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6">
            <a:extLst>
              <a:ext uri="{FF2B5EF4-FFF2-40B4-BE49-F238E27FC236}">
                <a16:creationId xmlns:a16="http://schemas.microsoft.com/office/drawing/2014/main" id="{75DD314A-32BA-4C3E-80B7-1774A1CF96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916113"/>
            <a:ext cx="1123492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  <a:cs typeface="+mn-cs"/>
              </a:defRPr>
            </a:lvl2pPr>
            <a:lvl3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  <a:cs typeface="+mn-cs"/>
              </a:defRPr>
            </a:lvl3pPr>
            <a:lvl4pPr marL="16002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  <a:cs typeface="+mn-cs"/>
              </a:defRPr>
            </a:lvl4pPr>
            <a:lvl5pPr marL="20574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  <a:cs typeface="+mn-cs"/>
              </a:defRPr>
            </a:lvl9pPr>
          </a:lstStyle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bg1"/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</a:rPr>
              <a:t>Noch ist Möglichkeit zur Buße </a:t>
            </a:r>
            <a:r>
              <a:rPr lang="de-DE" kern="0" dirty="0">
                <a:solidFill>
                  <a:schemeClr val="accent4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</a:rPr>
              <a:t>(2. Petrus 3,9; Römer 2,4)</a:t>
            </a:r>
          </a:p>
          <a:p>
            <a:pPr marL="0" indent="0">
              <a:buNone/>
              <a:tabLst>
                <a:tab pos="719138" algn="l"/>
              </a:tabLst>
              <a:defRPr/>
            </a:pPr>
            <a:r>
              <a:rPr lang="de-DE" kern="0" dirty="0">
                <a:solidFill>
                  <a:schemeClr val="accent6">
                    <a:lumMod val="60000"/>
                    <a:lumOff val="40000"/>
                  </a:schemeClr>
                </a:solidFill>
                <a:effectLst>
                  <a:glow rad="139700">
                    <a:schemeClr val="tx1">
                      <a:alpha val="40000"/>
                    </a:schemeClr>
                  </a:glow>
                </a:effectLst>
                <a:latin typeface="AR ESSENCE" panose="02000000000000000000" pitchFamily="2" charset="0"/>
                <a:ea typeface="Verdana" panose="020B0604030504040204" pitchFamily="34" charset="0"/>
                <a:cs typeface="Verdana" panose="020B0604030504040204" pitchFamily="34" charset="0"/>
                <a:sym typeface="Wingdings" pitchFamily="2" charset="2"/>
              </a:rPr>
              <a:t> Nimm deine Verantwortung für dein Umfeld wahr!</a:t>
            </a:r>
            <a:endParaRPr lang="de-DE" kern="0" dirty="0">
              <a:solidFill>
                <a:schemeClr val="accent6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pPr marL="0" indent="0">
              <a:buNone/>
              <a:tabLst>
                <a:tab pos="719138" algn="l"/>
              </a:tabLst>
              <a:defRPr/>
            </a:pPr>
            <a:endParaRPr lang="de-DE" kern="0" dirty="0">
              <a:solidFill>
                <a:schemeClr val="accent4">
                  <a:lumMod val="60000"/>
                  <a:lumOff val="40000"/>
                </a:schemeClr>
              </a:solidFill>
              <a:effectLst>
                <a:glow rad="139700">
                  <a:schemeClr val="tx1">
                    <a:alpha val="40000"/>
                  </a:schemeClr>
                </a:glow>
              </a:effectLst>
              <a:latin typeface="AR ESSENCE" panose="02000000000000000000" pitchFamily="2" charset="0"/>
              <a:ea typeface="Verdana" panose="020B0604030504040204" pitchFamily="34" charset="0"/>
            </a:endParaRPr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3991BBD-49FB-443C-85DB-EE3E13C5F1A5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1653997" y="3470749"/>
            <a:ext cx="2393105" cy="23931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36232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431</Words>
  <Application>Microsoft Office PowerPoint</Application>
  <PresentationFormat>Breitbild</PresentationFormat>
  <Paragraphs>42</Paragraphs>
  <Slides>11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11</vt:i4>
      </vt:variant>
    </vt:vector>
  </HeadingPairs>
  <TitlesOfParts>
    <vt:vector size="16" baseType="lpstr">
      <vt:lpstr>AR ESSENCE</vt:lpstr>
      <vt:lpstr>Arial</vt:lpstr>
      <vt:lpstr>Calibri</vt:lpstr>
      <vt:lpstr>Calibri Light</vt:lpstr>
      <vt:lpstr>Office Theme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Petrus 3,11-16: Weil die Ewigkeit kommt...</dc:title>
  <dc:creator>Sascha Kriegler</dc:creator>
  <cp:lastModifiedBy>Sascha</cp:lastModifiedBy>
  <cp:revision>499</cp:revision>
  <dcterms:created xsi:type="dcterms:W3CDTF">2015-12-06T14:34:46Z</dcterms:created>
  <dcterms:modified xsi:type="dcterms:W3CDTF">2021-05-23T05:57:10Z</dcterms:modified>
</cp:coreProperties>
</file>