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86" r:id="rId3"/>
    <p:sldId id="611" r:id="rId4"/>
    <p:sldId id="682" r:id="rId5"/>
    <p:sldId id="687" r:id="rId6"/>
    <p:sldId id="688" r:id="rId7"/>
    <p:sldId id="689" r:id="rId8"/>
    <p:sldId id="690" r:id="rId9"/>
    <p:sldId id="691" r:id="rId10"/>
    <p:sldId id="692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79" d="100"/>
          <a:sy n="79" d="100"/>
        </p:scale>
        <p:origin x="126" y="5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23.05.2021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mus.de/zimtwolke/technologie-buch/" TargetMode="External"/><Relationship Id="rId3" Type="http://schemas.openxmlformats.org/officeDocument/2006/relationships/image" Target="../media/image4.jpg"/><Relationship Id="rId7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de/buch-entwurf-offen-lesen-skizze-157851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jesaja662.wordpress.com/2017/04/05/beharrlichkeit-wachsen-im-geb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mmons.wikimedia.org/wiki/File:Notepad_icon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Weil die Ewigkeit kommt...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3,11-16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sei heilig und gottesfürchtig (Vers 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lebe voller Erwartung (Verse 12-13)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habe echten Herzensfrieden (Vers 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staune über Gottes Geduld (Verse 15-16)</a:t>
            </a:r>
          </a:p>
        </p:txBody>
      </p:sp>
    </p:spTree>
    <p:extLst>
      <p:ext uri="{BB962C8B-B14F-4D97-AF65-F5344CB8AC3E}">
        <p14:creationId xmlns:p14="http://schemas.microsoft.com/office/powerpoint/2010/main" val="49194934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F7F5B8E-B223-455D-8CCA-346D11B9E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23" y="1685925"/>
            <a:ext cx="6667954" cy="34861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C678168F-9125-4075-9DF5-E9F8DCD66213}"/>
              </a:ext>
            </a:extLst>
          </p:cNvPr>
          <p:cNvSpPr/>
          <p:nvPr/>
        </p:nvSpPr>
        <p:spPr>
          <a:xfrm>
            <a:off x="9429977" y="4874181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pnp.de</a:t>
            </a:r>
          </a:p>
        </p:txBody>
      </p:sp>
    </p:spTree>
    <p:extLst>
      <p:ext uri="{BB962C8B-B14F-4D97-AF65-F5344CB8AC3E}">
        <p14:creationId xmlns:p14="http://schemas.microsoft.com/office/powerpoint/2010/main" val="7628308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Weil die Ewigkeit kommt...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3,11-16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sei heilig und gottesfürchtig (Vers 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lebe voller Erwartung (Verse 12-13)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habe echten Herzensfrieden (Vers 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... staune über Gottes Geduld (Verse 15-16)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Weil die Ewigkeit kommt...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sei heilig und gottesfürchtig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Heiliger Wandel: Ein angemessenes äußeres			    Verhalten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1,15-16)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Gottesfurcht: Eine angemessene Herzenshaltung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2,17; 2. Petrus 1,6f; Sprüche 1,7; 9,10)</a:t>
            </a:r>
          </a:p>
        </p:txBody>
      </p:sp>
    </p:spTree>
    <p:extLst>
      <p:ext uri="{BB962C8B-B14F-4D97-AF65-F5344CB8AC3E}">
        <p14:creationId xmlns:p14="http://schemas.microsoft.com/office/powerpoint/2010/main" val="225223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Weil die Ewigkeit kommt...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sei heilig und gottesfürchtig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Heiliger Wandel: Ein angemessenes äußeres			    Verhalten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1,15-16)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Willst du, dass Christus mehr Gestalt in dir gewinnt?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4,19)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Willst du, dass dein Sinn erneuert wird?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12,2)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Willst du, dass der neue Mensch, deinen alten immer mehr verdrängt?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4,22-24)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Willst du immer mehr rein sein, wie er rein ist?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Johannes 3,2-3)</a:t>
            </a:r>
          </a:p>
        </p:txBody>
      </p:sp>
    </p:spTree>
    <p:extLst>
      <p:ext uri="{BB962C8B-B14F-4D97-AF65-F5344CB8AC3E}">
        <p14:creationId xmlns:p14="http://schemas.microsoft.com/office/powerpoint/2010/main" val="11886918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Weil die Ewigkeit kommt...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sei heilig und gottesfürchtig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Gottesfurcht: Eine angemessene Herzenshaltung				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2,17; 2. Petrus 1,6f; Sprüche 1,7; 9,10)</a:t>
            </a: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Vertrau ihm, liebe ihn, sei ihm gehorsam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Geh‘ Gottes Wege, diene ihm, verehre ihn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43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Meide den Weg des Bösen, suche das Gute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85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Weil die Ewigkeit kommt...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... lebe voller Erwartung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Tag des Herrn = Zukünftige Gerichtszeit					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6,17; 20,1ff)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Tag Gottes = Ewiger Zustand mit neuem Himmel und neuer Erde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l-PL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102,26; Jesaja 65,17; 66,22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; Offenbarung 21-22)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F10D93A-D200-4382-87FE-912649EFD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09038" y="4394728"/>
            <a:ext cx="1549237" cy="16250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BB0BAC1-062D-456C-94B6-3B601F1CF9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5202" y="4321947"/>
            <a:ext cx="2758574" cy="177008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CE88175-57AB-4D59-85D4-F35A72A558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916602" y="4686300"/>
            <a:ext cx="2987977" cy="1333501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001D26B8-724D-46DE-A779-86646EAFC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159" y="4758533"/>
            <a:ext cx="1982659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4000" kern="0" dirty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 21-22</a:t>
            </a:r>
          </a:p>
        </p:txBody>
      </p:sp>
    </p:spTree>
    <p:extLst>
      <p:ext uri="{BB962C8B-B14F-4D97-AF65-F5344CB8AC3E}">
        <p14:creationId xmlns:p14="http://schemas.microsoft.com/office/powerpoint/2010/main" val="11442117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Weil die Ewigkeit kommt...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… habe echten Herzensfrieden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Frieden im Herzen, ohne Furcht vor dem Gericht				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4,7; vgl. Johannes 16,33; Römer 14,17; 15,13; 1. Johannes 4,17-18)</a:t>
            </a:r>
          </a:p>
        </p:txBody>
      </p:sp>
    </p:spTree>
    <p:extLst>
      <p:ext uri="{BB962C8B-B14F-4D97-AF65-F5344CB8AC3E}">
        <p14:creationId xmlns:p14="http://schemas.microsoft.com/office/powerpoint/2010/main" val="580143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Weil die Ewigkeit kommt...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... staune über Gottes Geduld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Noch ist Möglichkeit zur Buße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Petrus 3,9; Römer 2,4)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Nimm deine Verantwortung für dein Umfeld wahr!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3991BBD-49FB-443C-85DB-EE3E13C5F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53997" y="3470749"/>
            <a:ext cx="2393105" cy="23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62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Breitbild</PresentationFormat>
  <Paragraphs>42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Petrus 3,11-16: Weil die Ewigkeit kommt...</dc:title>
  <dc:creator>Sascha Kriegler</dc:creator>
  <cp:lastModifiedBy>Sascha</cp:lastModifiedBy>
  <cp:revision>499</cp:revision>
  <dcterms:created xsi:type="dcterms:W3CDTF">2015-12-06T14:34:46Z</dcterms:created>
  <dcterms:modified xsi:type="dcterms:W3CDTF">2021-05-23T05:57:10Z</dcterms:modified>
</cp:coreProperties>
</file>