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5" r:id="rId2"/>
    <p:sldId id="387" r:id="rId3"/>
    <p:sldId id="425" r:id="rId4"/>
    <p:sldId id="429" r:id="rId5"/>
    <p:sldId id="430" r:id="rId6"/>
    <p:sldId id="431" r:id="rId7"/>
    <p:sldId id="432" r:id="rId8"/>
    <p:sldId id="433" r:id="rId9"/>
    <p:sldId id="435" r:id="rId10"/>
    <p:sldId id="436" r:id="rId11"/>
    <p:sldId id="437" r:id="rId12"/>
    <p:sldId id="421"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FF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88" d="100"/>
          <a:sy n="88" d="100"/>
        </p:scale>
        <p:origin x="-331" y="-77"/>
      </p:cViewPr>
      <p:guideLst>
        <p:guide orient="horz" pos="2160"/>
        <p:guide pos="384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pPr/>
              <a:t>28.08.2018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pPr/>
              <a:t>28.08.2018</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pPr/>
              <a:t>‹Nr.›</a:t>
            </a:fld>
            <a:endParaRPr lang="de-DE"/>
          </a:p>
        </p:txBody>
      </p:sp>
    </p:spTree>
    <p:extLst>
      <p:ext uri="{BB962C8B-B14F-4D97-AF65-F5344CB8AC3E}">
        <p14:creationId xmlns:p14="http://schemas.microsoft.com/office/powerpoint/2010/main" xmlns=""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xmlns="" val="2675581619"/>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23622"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4. Zügle deine Zunge</a:t>
            </a:r>
            <a:endParaRPr lang="de-DE" sz="5400" dirty="0">
              <a:solidFill>
                <a:schemeClr val="accent4">
                  <a:lumMod val="60000"/>
                  <a:lumOff val="40000"/>
                </a:schemeClr>
              </a:solidFill>
              <a:latin typeface="AR ESSENCE" panose="02000000000000000000" pitchFamily="2" charset="0"/>
            </a:endParaRPr>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34713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7 Grundlagen für das Zusammenleben in der Gemeinde</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Sind deine Worte förderlich, heilsam und ermutigend, freundlich, beherrscht und demütig?</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Kein Lästern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(Epheser 4,31; Kolosser 3,8)</a:t>
            </a:r>
          </a:p>
          <a:p>
            <a:pPr marL="0" indent="0">
              <a:buNone/>
              <a:tabLst>
                <a:tab pos="719138" algn="l"/>
              </a:tabLst>
              <a:defRPr/>
            </a:pPr>
            <a:r>
              <a:rPr lang="de-DE" kern="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Kein Richten </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Verurteilen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(Matthäus 7,1-5; Römer 14-15)</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Kritik zügeln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(Jakobus 4,11; Philipper 2,14; vgl. Sprüche 19,13; 2,19.19; 25,24; 27,15)</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p:txBody>
      </p:sp>
    </p:spTree>
    <p:extLst>
      <p:ext uri="{BB962C8B-B14F-4D97-AF65-F5344CB8AC3E}">
        <p14:creationId xmlns:p14="http://schemas.microsoft.com/office/powerpoint/2010/main" xmlns="" val="25887944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457200" y="2082850"/>
            <a:ext cx="11320272" cy="4130361"/>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Handle in Liebe </a:t>
            </a:r>
            <a:r>
              <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Petrus 4,8)</a:t>
            </a:r>
          </a:p>
          <a:p>
            <a:pPr marL="714375"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Handle in Demut </a:t>
            </a:r>
            <a:r>
              <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(Philipper 2,2-4)</a:t>
            </a:r>
          </a:p>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Halte deinen Ärger und Zorn unter Kontrolle </a:t>
            </a:r>
            <a:r>
              <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(Jakobus 1,19-20)</a:t>
            </a:r>
          </a:p>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Zügle deine Zunge </a:t>
            </a:r>
            <a:r>
              <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(Jakobus 1,26)</a:t>
            </a:r>
          </a:p>
          <a:p>
            <a:pPr marL="714375"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Strebe nach Versöhnung</a:t>
            </a:r>
          </a:p>
          <a:p>
            <a:pPr marL="714375"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Gehe weise mit Lehrstreitigkeiten um</a:t>
            </a:r>
            <a:endPar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4375"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Bewahre die Einheit der Ortsgemeinde</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7 Grundlagen für das Zusammenleben in der Gemeinde</a:t>
            </a:r>
          </a:p>
        </p:txBody>
      </p:sp>
    </p:spTree>
    <p:extLst>
      <p:ext uri="{BB962C8B-B14F-4D97-AF65-F5344CB8AC3E}">
        <p14:creationId xmlns:p14="http://schemas.microsoft.com/office/powerpoint/2010/main" xmlns="" val="218750867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xmlns="" val="30280297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457200" y="2082850"/>
            <a:ext cx="11320272" cy="4130361"/>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Handle in Liebe </a:t>
            </a:r>
            <a:r>
              <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Petrus 4,8)</a:t>
            </a:r>
          </a:p>
          <a:p>
            <a:pPr marL="714375"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Handle in Demut </a:t>
            </a:r>
            <a:r>
              <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(Philipper 2,2-4)</a:t>
            </a:r>
          </a:p>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Halte deinen Ärger und Zorn unter Kontrolle </a:t>
            </a:r>
            <a:r>
              <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(Jakobus 1,19-20)</a:t>
            </a:r>
          </a:p>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Zügle deine Zunge </a:t>
            </a:r>
            <a:r>
              <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(Jakobus 1,26)</a:t>
            </a:r>
          </a:p>
          <a:p>
            <a:pPr marL="714375"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Strebe nach Versöhnung</a:t>
            </a:r>
          </a:p>
          <a:p>
            <a:pPr marL="714375"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Gehe weise mit Lehrstreitigkeiten um</a:t>
            </a:r>
            <a:endParaRPr lang="de-DE" sz="32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4375"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Bewahre die Einheit der Ortsgemeinde</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7 Grundlagen für das Zusammenleben in der Gemeinde</a:t>
            </a:r>
          </a:p>
        </p:txBody>
      </p:sp>
    </p:spTree>
    <p:extLst>
      <p:ext uri="{BB962C8B-B14F-4D97-AF65-F5344CB8AC3E}">
        <p14:creationId xmlns:p14="http://schemas.microsoft.com/office/powerpoint/2010/main" xmlns="" val="38415263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fade">
                                      <p:cBhvr>
                                        <p:cTn id="27" dur="5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fade">
                                      <p:cBhvr>
                                        <p:cTn id="32" dur="500"/>
                                        <p:tgtEl>
                                          <p:spTgt spid="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Effect transition="in" filter="fade">
                                      <p:cBhvr>
                                        <p:cTn id="37"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Handle in Liebe</a:t>
            </a:r>
            <a:endParaRPr lang="de-DE" sz="5400" dirty="0">
              <a:solidFill>
                <a:schemeClr val="accent4">
                  <a:lumMod val="60000"/>
                  <a:lumOff val="40000"/>
                </a:schemeClr>
              </a:solidFill>
              <a:latin typeface="AR ESSENCE" panose="02000000000000000000" pitchFamily="2" charset="0"/>
            </a:endParaRPr>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34713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7 Grundlagen für das Zusammenleben in der Gemeinde</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„Vor allen Dingen aber habt untereinander eine anhaltende Liebe! Denn die Liebe bedeckt eine Menge von Sünden.“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Petrus 4,8)</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Einander lieben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(Johannes 13,34; 15,12.17; Römer 13,8; 1. Thessalonicher 4,9; 1. Petrus 1,22; 1. Johannes 3,11; 3,23; 4,7.11-12; 2. Johannes 5)</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Konflikte überwinden durch</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Gebet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(Matthäus 5,44; Lukas 6,27-28; Römer 12,14; 1. Petrus 3,9)</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Geduld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(Epheser 4,2-3)</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Güte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(Galater 5,22-23)</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p:txBody>
      </p:sp>
    </p:spTree>
    <p:extLst>
      <p:ext uri="{BB962C8B-B14F-4D97-AF65-F5344CB8AC3E}">
        <p14:creationId xmlns:p14="http://schemas.microsoft.com/office/powerpoint/2010/main" xmlns="" val="18674707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3" end="3"/>
                                            </p:txEl>
                                          </p:spTgt>
                                        </p:tgtEl>
                                        <p:attrNameLst>
                                          <p:attrName>style.visibility</p:attrName>
                                        </p:attrNameLst>
                                      </p:cBhvr>
                                      <p:to>
                                        <p:strVal val="visible"/>
                                      </p:to>
                                    </p:set>
                                    <p:animEffect transition="in" filter="fade">
                                      <p:cBhvr>
                                        <p:cTn id="10" dur="500"/>
                                        <p:tgtEl>
                                          <p:spTgt spid="9">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animEffect transition="in" filter="fade">
                                      <p:cBhvr>
                                        <p:cTn id="13" dur="500"/>
                                        <p:tgtEl>
                                          <p:spTgt spid="9">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5" end="5"/>
                                            </p:txEl>
                                          </p:spTgt>
                                        </p:tgtEl>
                                        <p:attrNameLst>
                                          <p:attrName>style.visibility</p:attrName>
                                        </p:attrNameLst>
                                      </p:cBhvr>
                                      <p:to>
                                        <p:strVal val="visible"/>
                                      </p:to>
                                    </p:set>
                                    <p:animEffect transition="in" filter="fade">
                                      <p:cBhvr>
                                        <p:cTn id="16"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Handle in Demut</a:t>
            </a:r>
            <a:endParaRPr lang="de-DE" sz="5400" dirty="0">
              <a:solidFill>
                <a:schemeClr val="accent4">
                  <a:lumMod val="60000"/>
                  <a:lumOff val="40000"/>
                </a:schemeClr>
              </a:solidFill>
              <a:latin typeface="AR ESSENCE" panose="02000000000000000000" pitchFamily="2" charset="0"/>
            </a:endParaRPr>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34713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7 Grundlagen für das Zusammenleben in der Gemeinde</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„so erfüllt meine Freude, dass ihr dieselbe Gesinnung und dieselbe Liebe habt, einmütig, eines Sinnes seid, nichts aus Eigennutz oder eitler Ruhmsucht tut, sondern dass in der Demut einer den anderen höher achtet als sich selbst; ein jeder sehe nicht auf das Seine, sondern ein jeder auch auf das der anderen! “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(Philipper 2,2-4)</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Jeder muss Eigennutz und Ruhmsucht in der Gemeinde verurteilen!</a:t>
            </a: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p:txBody>
      </p:sp>
    </p:spTree>
    <p:extLst>
      <p:ext uri="{BB962C8B-B14F-4D97-AF65-F5344CB8AC3E}">
        <p14:creationId xmlns:p14="http://schemas.microsoft.com/office/powerpoint/2010/main" xmlns="" val="164195080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Handle in Demut</a:t>
            </a:r>
            <a:endParaRPr lang="de-DE" sz="5400" dirty="0">
              <a:solidFill>
                <a:schemeClr val="accent4">
                  <a:lumMod val="60000"/>
                  <a:lumOff val="40000"/>
                </a:schemeClr>
              </a:solidFill>
              <a:latin typeface="AR ESSENCE" panose="02000000000000000000" pitchFamily="2" charset="0"/>
            </a:endParaRPr>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34713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7 Grundlagen für das Zusammenleben in der Gemeinde</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Vermeide folgende Einstellungen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(Philipper 2,3-4)</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t>
            </a:r>
          </a:p>
          <a:p>
            <a:pPr marL="890588" indent="-514350">
              <a:buFont typeface="+mj-lt"/>
              <a:buAutoNum type="alphaLcParen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Eigennutz oder Streitsucht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(Jakobus 3,15-16; 4,1-3; 3. Johannes 9-10; vgl. Markus 10,37.41; Philipper 1,15-17)</a:t>
            </a:r>
          </a:p>
          <a:p>
            <a:pPr marL="890588" indent="-514350">
              <a:buFont typeface="+mj-lt"/>
              <a:buAutoNum type="alphaLcParen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Ruhmsucht oder Ehrgeiz bzw. Stolz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(Galater 6,3; Sprüche 6,16-19; 1. Petrus 5,5; Jakobus 4,10)</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Jeder muss Eigennutz und Ruhmsucht in der Gemeinde verurteilen!</a:t>
            </a:r>
          </a:p>
          <a:p>
            <a:pPr marL="0" indent="0">
              <a:buNone/>
              <a:tabLst>
                <a:tab pos="628650"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Lebe in Abhängigkeit von Gott, d</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iene dem Anderen und trage seine 	Lasten mit!</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p:txBody>
      </p:sp>
    </p:spTree>
    <p:extLst>
      <p:ext uri="{BB962C8B-B14F-4D97-AF65-F5344CB8AC3E}">
        <p14:creationId xmlns:p14="http://schemas.microsoft.com/office/powerpoint/2010/main" xmlns="" val="114393209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fade">
                                      <p:cBhvr>
                                        <p:cTn id="7" dur="500"/>
                                        <p:tgtEl>
                                          <p:spTgt spid="9">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4" end="4"/>
                                            </p:txEl>
                                          </p:spTgt>
                                        </p:tgtEl>
                                        <p:attrNameLst>
                                          <p:attrName>style.visibility</p:attrName>
                                        </p:attrNameLst>
                                      </p:cBhvr>
                                      <p:to>
                                        <p:strVal val="visible"/>
                                      </p:to>
                                    </p:set>
                                    <p:animEffect transition="in" filter="fade">
                                      <p:cBhvr>
                                        <p:cTn id="10"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23622"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3. Halte deinen Ärger und Zorn unter Kontrolle</a:t>
            </a:r>
            <a:endParaRPr lang="de-DE" sz="5400" dirty="0">
              <a:solidFill>
                <a:schemeClr val="accent4">
                  <a:lumMod val="60000"/>
                  <a:lumOff val="40000"/>
                </a:schemeClr>
              </a:solidFill>
              <a:latin typeface="AR ESSENCE" panose="02000000000000000000" pitchFamily="2" charset="0"/>
            </a:endParaRPr>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34713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7 Grundlagen für das Zusammenleben in der Gemeinde</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„Ihr wisst doch, meine geliebten Brüder: Jeder Mensch sei schnell zum Hören, langsam zum Reden, langsam zum Zorn! Denn eines Mannes Zorn wirkt nicht Gottes Gerechtigkeit.“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(Jakobus 1,19-20)</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Negativ-Beispiel: Simeon und Levi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Mose 34,1-31; vgl. 1. Mose 49,7)</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Das Kernproblem ist das Herz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(Matthäus 12,34; Sprüche 4,23)</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ist langsam zum Zorn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(2. Mose 34,6; Psalm, 103,8; Jeremia 15,15; Römer 2,4; 9,22; 1. Timotheus 1,16; 2. Petrus 3,9.15)</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p:txBody>
      </p:sp>
    </p:spTree>
    <p:extLst>
      <p:ext uri="{BB962C8B-B14F-4D97-AF65-F5344CB8AC3E}">
        <p14:creationId xmlns:p14="http://schemas.microsoft.com/office/powerpoint/2010/main" xmlns="" val="19922058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23622"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3. Halte deinen Ärger und Zorn unter Kontrolle</a:t>
            </a:r>
            <a:endParaRPr lang="de-DE" sz="5400" dirty="0">
              <a:solidFill>
                <a:schemeClr val="accent4">
                  <a:lumMod val="60000"/>
                  <a:lumOff val="40000"/>
                </a:schemeClr>
              </a:solidFill>
              <a:latin typeface="AR ESSENCE" panose="02000000000000000000" pitchFamily="2" charset="0"/>
            </a:endParaRPr>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34713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7 Grundlagen für das Zusammenleben in der Gemeinde</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Sei vielmehr geduldig:</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Das ist besser als ein Held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(Sprüche 16,32)</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Das beschwichtigt Streit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(Sprüche 15,18)</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Das zeigt Fülle an Verständnis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(Sprüche 14,29)</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„Heiliger Zorn“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(Epheser 4,26-27; Matthäus 21,12-17; vgl. Nehemia 5,6)</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p:txBody>
      </p:sp>
    </p:spTree>
    <p:extLst>
      <p:ext uri="{BB962C8B-B14F-4D97-AF65-F5344CB8AC3E}">
        <p14:creationId xmlns:p14="http://schemas.microsoft.com/office/powerpoint/2010/main" xmlns="" val="16954600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animEffect transition="in" filter="fade">
                                      <p:cBhvr>
                                        <p:cTn id="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23622"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3. Halte deinen Ärger und Zorn unter Kontrolle</a:t>
            </a:r>
            <a:endParaRPr lang="de-DE" sz="5400" dirty="0">
              <a:solidFill>
                <a:schemeClr val="accent4">
                  <a:lumMod val="60000"/>
                  <a:lumOff val="40000"/>
                </a:schemeClr>
              </a:solidFill>
              <a:latin typeface="AR ESSENCE" panose="02000000000000000000" pitchFamily="2" charset="0"/>
            </a:endParaRPr>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34713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7 Grundlagen für das Zusammenleben in der Gemeinde</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Über den Zorn im Buch der Sprüche:</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„eine sanfte Zunge zerbricht Knochen“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(Sprüche 25,15)</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„eine sanfte Antwort wendet Grimm ab, aber ein kränkendes Wort erregt Zorn“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(Sprüche 15,1)</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„Weise aber wenden den Zorn ab“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(Sprüche 29,8)</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xmlns="" val="52375129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23622"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4. Zügle deine Zunge</a:t>
            </a:r>
            <a:endParaRPr lang="de-DE" sz="5400" dirty="0">
              <a:solidFill>
                <a:schemeClr val="accent4">
                  <a:lumMod val="60000"/>
                  <a:lumOff val="40000"/>
                </a:schemeClr>
              </a:solidFill>
              <a:latin typeface="AR ESSENCE" panose="02000000000000000000" pitchFamily="2" charset="0"/>
            </a:endParaRPr>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34713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7 Grundlagen für das Zusammenleben in der Gemeinde</a:t>
            </a:r>
          </a:p>
        </p:txBody>
      </p:sp>
      <p:sp>
        <p:nvSpPr>
          <p:cNvPr id="9" name="Rectangle 6">
            <a:extLst>
              <a:ext uri="{FF2B5EF4-FFF2-40B4-BE49-F238E27FC236}">
                <a16:creationId xmlns:a16="http://schemas.microsoft.com/office/drawing/2014/main" xmlns=""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„Wenn jemand meint, er diene Gott, und zügelt nicht seine Zunge, sondern betrügt sein Herz, dessen Gottesdienst ist vergeblich.“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(Jakobus 1,26)</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Das Kernproblem ist das Herz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(Matthäus 12,34.36)</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Über die Zunge im Buch der Sprüche:</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 seine Lippen zügelt, handelt klug“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(Sprüche 10,19; 17,27)</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 seinen Mund und seine Zunge bewahrt, bewahrt vor Nöten seine Seele“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(Sprüche 21,23; 13,3; vgl. 18,6)</a:t>
            </a:r>
          </a:p>
          <a:p>
            <a:pPr marL="719138">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xmlns="" val="3480043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fade">
                                      <p:cBhvr>
                                        <p:cTn id="15" dur="500"/>
                                        <p:tgtEl>
                                          <p:spTgt spid="9">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Effect transition="in" filter="fade">
                                      <p:cBhvr>
                                        <p:cTn id="20"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804</Words>
  <Application>Microsoft Office PowerPoint</Application>
  <PresentationFormat>Benutzerdefiniert</PresentationFormat>
  <Paragraphs>67</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Office Theme</vt:lpstr>
      <vt:lpstr>Folie 1</vt:lpstr>
      <vt:lpstr>Folie 2</vt:lpstr>
      <vt:lpstr>Folie 3</vt:lpstr>
      <vt:lpstr>Folie 4</vt:lpstr>
      <vt:lpstr>Folie 5</vt:lpstr>
      <vt:lpstr>Folie 6</vt:lpstr>
      <vt:lpstr>Folie 7</vt:lpstr>
      <vt:lpstr>Folie 8</vt:lpstr>
      <vt:lpstr>Folie 9</vt:lpstr>
      <vt:lpstr>Folie 10</vt:lpstr>
      <vt:lpstr>Folie 11</vt:lpstr>
      <vt:lpstr>Folie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Grundlagen für das Zusammenleben in der Gemeinde (II)</dc:title>
  <dc:creator>Sascha Kriegler</dc:creator>
  <cp:lastModifiedBy>Fiona</cp:lastModifiedBy>
  <cp:revision>249</cp:revision>
  <dcterms:created xsi:type="dcterms:W3CDTF">2015-12-06T14:34:46Z</dcterms:created>
  <dcterms:modified xsi:type="dcterms:W3CDTF">2018-08-28T08:21:50Z</dcterms:modified>
</cp:coreProperties>
</file>