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2"/>
  </p:notesMasterIdLst>
  <p:sldIdLst>
    <p:sldId id="256" r:id="rId4"/>
    <p:sldId id="319" r:id="rId5"/>
    <p:sldId id="349" r:id="rId6"/>
    <p:sldId id="302" r:id="rId7"/>
    <p:sldId id="350" r:id="rId8"/>
    <p:sldId id="351" r:id="rId9"/>
    <p:sldId id="352" r:id="rId10"/>
    <p:sldId id="288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87995" autoAdjust="0"/>
  </p:normalViewPr>
  <p:slideViewPr>
    <p:cSldViewPr>
      <p:cViewPr varScale="1">
        <p:scale>
          <a:sx n="70" d="100"/>
          <a:sy n="70" d="100"/>
        </p:scale>
        <p:origin x="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01.11.2015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Kennzeichen einer lebendigen Gemeinde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11,19-26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Verkündigung </a:t>
            </a:r>
            <a:r>
              <a:rPr lang="de-DE" sz="2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Evangeliums (Verse 19-21</a:t>
            </a:r>
            <a:r>
              <a:rPr lang="de-DE" sz="2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de-DE" sz="1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Ermahnung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und Ermutigung </a:t>
            </a:r>
            <a:r>
              <a:rPr lang="de-DE" sz="2600" ker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de-DE" sz="2600" kern="0" smtClean="0">
                <a:solidFill>
                  <a:srgbClr val="000000"/>
                </a:solidFill>
                <a:latin typeface="Arial"/>
                <a:cs typeface="Arial"/>
              </a:rPr>
              <a:t>Verse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22-24)</a:t>
            </a:r>
            <a:endParaRPr lang="de-DE" sz="26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10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Unterweisung unter Gottes Wort (Verse 25-26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Kennzeichen einer lebendigen Gemeinde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843597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763" indent="-4763">
              <a:buFontTx/>
              <a:buNone/>
            </a:pPr>
            <a:r>
              <a:rPr lang="de-DE" sz="2000" kern="0" dirty="0" smtClean="0"/>
              <a:t>Folgen einer lebendigen Gemeinde:</a:t>
            </a:r>
          </a:p>
          <a:p>
            <a:pPr marL="698500"/>
            <a:r>
              <a:rPr lang="de-DE" sz="2000" kern="0" dirty="0" smtClean="0"/>
              <a:t>„U</a:t>
            </a:r>
            <a:r>
              <a:rPr lang="de-DE" sz="2000" dirty="0" smtClean="0"/>
              <a:t>nd </a:t>
            </a:r>
            <a:r>
              <a:rPr lang="de-DE" sz="2000" dirty="0"/>
              <a:t>eine große Zahl, die gläubig wurde, bekehrte sich zum Herrn</a:t>
            </a:r>
            <a:r>
              <a:rPr lang="de-DE" sz="2000" dirty="0" smtClean="0"/>
              <a:t>.</a:t>
            </a:r>
            <a:r>
              <a:rPr lang="de-DE" sz="2000" kern="0" dirty="0" smtClean="0"/>
              <a:t>“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11,21</a:t>
            </a:r>
            <a:r>
              <a:rPr lang="de-DE" sz="2000" dirty="0" smtClean="0"/>
              <a:t>)</a:t>
            </a:r>
            <a:endParaRPr lang="de-DE" sz="2000" kern="0" dirty="0" smtClean="0"/>
          </a:p>
          <a:p>
            <a:pPr marL="698500"/>
            <a:r>
              <a:rPr lang="de-DE" sz="2000" kern="0" dirty="0"/>
              <a:t>„Und eine zahlreiche Menge wurde dem </a:t>
            </a:r>
            <a:r>
              <a:rPr lang="de-DE" sz="2000" kern="0" dirty="0" smtClean="0"/>
              <a:t>Herrn hinzugetan.“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11,24</a:t>
            </a:r>
            <a:r>
              <a:rPr lang="de-DE" sz="2000" dirty="0" smtClean="0"/>
              <a:t>)</a:t>
            </a:r>
            <a:endParaRPr lang="de-DE" sz="2000" kern="0" dirty="0" smtClean="0"/>
          </a:p>
          <a:p>
            <a:pPr marL="4763" indent="-4763">
              <a:buFontTx/>
              <a:buNone/>
            </a:pPr>
            <a:r>
              <a:rPr lang="de-DE" sz="2000" kern="0" dirty="0" smtClean="0"/>
              <a:t>Ohne den Herrn ist nichts los:</a:t>
            </a:r>
            <a:endParaRPr lang="de-DE" sz="2000" kern="0" dirty="0"/>
          </a:p>
          <a:p>
            <a:pPr marL="698500"/>
            <a:r>
              <a:rPr lang="de-DE" sz="2000" kern="0" dirty="0" smtClean="0"/>
              <a:t>„</a:t>
            </a:r>
            <a:r>
              <a:rPr lang="de-DE" sz="2000" dirty="0"/>
              <a:t>Und des Herrn Hand war mit </a:t>
            </a:r>
            <a:r>
              <a:rPr lang="de-DE" sz="2000" dirty="0" smtClean="0"/>
              <a:t>ihnen</a:t>
            </a:r>
            <a:r>
              <a:rPr lang="de-DE" sz="2000" kern="0" dirty="0" smtClean="0"/>
              <a:t>“ 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003399"/>
                </a:solidFill>
              </a:rPr>
              <a:t>Apostelgeschichte 11,21</a:t>
            </a:r>
            <a:r>
              <a:rPr lang="de-DE" sz="2000" dirty="0"/>
              <a:t>)</a:t>
            </a:r>
            <a:endParaRPr lang="de-DE" sz="2000" kern="0" dirty="0"/>
          </a:p>
          <a:p>
            <a:pPr marL="698500"/>
            <a:r>
              <a:rPr lang="de-DE" sz="2000" kern="0" dirty="0"/>
              <a:t>„Die Gnade </a:t>
            </a:r>
            <a:r>
              <a:rPr lang="de-DE" sz="2000" kern="0" dirty="0" smtClean="0"/>
              <a:t>Gottes“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11,23</a:t>
            </a:r>
            <a:r>
              <a:rPr lang="de-DE" sz="2000" dirty="0" smtClean="0"/>
              <a:t>)</a:t>
            </a:r>
            <a:endParaRPr lang="de-DE" sz="2000" kern="0" dirty="0"/>
          </a:p>
          <a:p>
            <a:pPr marL="4763" indent="-4763">
              <a:buFontTx/>
              <a:buNone/>
            </a:pPr>
            <a:endParaRPr lang="de-DE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99620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Verkündigung des Evangeliums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Kennzeichen einer lebendigen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50" t="43392" b="-224"/>
          <a:stretch/>
        </p:blipFill>
        <p:spPr>
          <a:xfrm>
            <a:off x="2051720" y="1493444"/>
            <a:ext cx="4962128" cy="4972444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3707904" y="3356992"/>
            <a:ext cx="875209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644008" y="3063482"/>
            <a:ext cx="967035" cy="15676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5220072" y="2322684"/>
            <a:ext cx="875209" cy="1773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Verkündigung des Evangeliums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Hand des Herrn </a:t>
            </a:r>
            <a:r>
              <a:rPr lang="de-DE" sz="2000" dirty="0" smtClean="0"/>
              <a:t>(</a:t>
            </a:r>
            <a:r>
              <a:rPr lang="fi-FI" sz="2000" dirty="0">
                <a:solidFill>
                  <a:srgbClr val="003399"/>
                </a:solidFill>
              </a:rPr>
              <a:t>5. Mose 2,15; Josua 4,24; 1. Samuel 5,6; </a:t>
            </a:r>
            <a:r>
              <a:rPr lang="fi-FI" sz="2000" dirty="0" smtClean="0">
                <a:solidFill>
                  <a:srgbClr val="003399"/>
                </a:solidFill>
              </a:rPr>
              <a:t>7,13; </a:t>
            </a:r>
            <a:r>
              <a:rPr lang="it-IT" sz="2000" dirty="0" err="1" smtClean="0">
                <a:solidFill>
                  <a:srgbClr val="003399"/>
                </a:solidFill>
              </a:rPr>
              <a:t>Esra</a:t>
            </a:r>
            <a:r>
              <a:rPr lang="it-IT" sz="2000" dirty="0" smtClean="0">
                <a:solidFill>
                  <a:srgbClr val="003399"/>
                </a:solidFill>
              </a:rPr>
              <a:t> </a:t>
            </a:r>
            <a:r>
              <a:rPr lang="it-IT" sz="2000" dirty="0">
                <a:solidFill>
                  <a:srgbClr val="003399"/>
                </a:solidFill>
              </a:rPr>
              <a:t>7,9; </a:t>
            </a:r>
            <a:r>
              <a:rPr lang="it-IT" sz="2000" dirty="0" smtClean="0">
                <a:solidFill>
                  <a:srgbClr val="003399"/>
                </a:solidFill>
              </a:rPr>
              <a:t>8,18; </a:t>
            </a:r>
            <a:r>
              <a:rPr lang="it-IT" sz="2000" dirty="0" err="1">
                <a:solidFill>
                  <a:srgbClr val="003399"/>
                </a:solidFill>
              </a:rPr>
              <a:t>Nehemia</a:t>
            </a:r>
            <a:r>
              <a:rPr lang="it-IT" sz="2000" dirty="0">
                <a:solidFill>
                  <a:srgbClr val="003399"/>
                </a:solidFill>
              </a:rPr>
              <a:t> </a:t>
            </a:r>
            <a:r>
              <a:rPr lang="it-IT" sz="2000" dirty="0" smtClean="0">
                <a:solidFill>
                  <a:srgbClr val="003399"/>
                </a:solidFill>
              </a:rPr>
              <a:t>2,8.18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Glaube und Umkehr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1. Thessalonicher 1,8-9</a:t>
            </a:r>
            <a:r>
              <a:rPr lang="de-DE" sz="2000" dirty="0" smtClean="0"/>
              <a:t>)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Kennzeichen einer lebendigen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2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Ermahnung und Ermutigung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Barnabas, der Sohn des Trostes </a:t>
            </a:r>
            <a:r>
              <a:rPr lang="de-DE" sz="2000" dirty="0" smtClean="0"/>
              <a:t>(</a:t>
            </a:r>
            <a:r>
              <a:rPr lang="fi-FI" sz="2000" dirty="0">
                <a:solidFill>
                  <a:srgbClr val="003399"/>
                </a:solidFill>
              </a:rPr>
              <a:t>Apostelgeschichte </a:t>
            </a:r>
            <a:r>
              <a:rPr lang="fi-FI" sz="2000" dirty="0" smtClean="0">
                <a:solidFill>
                  <a:srgbClr val="003399"/>
                </a:solidFill>
              </a:rPr>
              <a:t>4,36-37; 9,27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Treue in den kleinen Dingen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Daniel 6,5; Lukas 16,10</a:t>
            </a:r>
            <a:r>
              <a:rPr lang="de-DE" sz="2000" dirty="0" smtClean="0"/>
              <a:t>)</a:t>
            </a:r>
          </a:p>
          <a:p>
            <a:pPr marL="0" indent="0">
              <a:buNone/>
            </a:pPr>
            <a:r>
              <a:rPr lang="de-DE" sz="2000" dirty="0"/>
              <a:t>Einige Bedingungen für das Erfüllt sein mit Heiligem </a:t>
            </a:r>
            <a:r>
              <a:rPr lang="de-DE" sz="2000" dirty="0" smtClean="0"/>
              <a:t>Geist:</a:t>
            </a:r>
            <a:endParaRPr lang="de-DE" sz="2000" dirty="0"/>
          </a:p>
          <a:p>
            <a:pPr marL="698500"/>
            <a:r>
              <a:rPr lang="de-DE" sz="2000" dirty="0" smtClean="0"/>
              <a:t>Häufe keine </a:t>
            </a:r>
            <a:r>
              <a:rPr lang="de-DE" sz="2000" dirty="0"/>
              <a:t>Sünde </a:t>
            </a:r>
            <a:r>
              <a:rPr lang="de-DE" sz="2000" dirty="0" smtClean="0"/>
              <a:t>in deinem Leben an (</a:t>
            </a:r>
            <a:r>
              <a:rPr lang="de-DE" sz="2000" dirty="0" smtClean="0">
                <a:solidFill>
                  <a:srgbClr val="003399"/>
                </a:solidFill>
              </a:rPr>
              <a:t>Sprüche 28,13; 1. Johannes 1,9</a:t>
            </a:r>
            <a:r>
              <a:rPr lang="de-DE" sz="2000" dirty="0" smtClean="0"/>
              <a:t>)</a:t>
            </a:r>
            <a:endParaRPr lang="de-DE" sz="2000" dirty="0"/>
          </a:p>
          <a:p>
            <a:pPr marL="698500"/>
            <a:r>
              <a:rPr lang="de-DE" sz="2000" dirty="0"/>
              <a:t>Habe Hingabe an Christus in jedem </a:t>
            </a:r>
            <a:r>
              <a:rPr lang="de-DE" sz="2000" dirty="0" smtClean="0"/>
              <a:t>Moment (</a:t>
            </a:r>
            <a:r>
              <a:rPr lang="de-DE" sz="2000" dirty="0" smtClean="0">
                <a:solidFill>
                  <a:srgbClr val="003399"/>
                </a:solidFill>
              </a:rPr>
              <a:t>Römer 12,1-2</a:t>
            </a:r>
            <a:r>
              <a:rPr lang="de-DE" sz="2000" dirty="0" smtClean="0"/>
              <a:t>)</a:t>
            </a:r>
            <a:endParaRPr lang="de-DE" sz="2000" dirty="0"/>
          </a:p>
          <a:p>
            <a:pPr marL="698500"/>
            <a:r>
              <a:rPr lang="de-DE" sz="2000" dirty="0" smtClean="0"/>
              <a:t>Lebe </a:t>
            </a:r>
            <a:r>
              <a:rPr lang="de-DE" sz="2000" dirty="0"/>
              <a:t>in Hingabe an Gottes </a:t>
            </a:r>
            <a:r>
              <a:rPr lang="de-DE" sz="2000" dirty="0" smtClean="0"/>
              <a:t>Wort (</a:t>
            </a:r>
            <a:r>
              <a:rPr lang="de-DE" sz="2000" dirty="0" smtClean="0">
                <a:solidFill>
                  <a:srgbClr val="003399"/>
                </a:solidFill>
              </a:rPr>
              <a:t>Epheser 5,18ff; Kolosser 3,16</a:t>
            </a:r>
            <a:r>
              <a:rPr lang="de-DE" sz="2000" dirty="0" smtClean="0"/>
              <a:t>)</a:t>
            </a:r>
            <a:endParaRPr lang="de-DE" sz="2000" dirty="0"/>
          </a:p>
          <a:p>
            <a:pPr marL="698500"/>
            <a:r>
              <a:rPr lang="de-DE" sz="2000" dirty="0"/>
              <a:t>Verharre im Gebet / </a:t>
            </a:r>
            <a:r>
              <a:rPr lang="de-DE" sz="2000" dirty="0" smtClean="0"/>
              <a:t>Anbetung (</a:t>
            </a:r>
            <a:r>
              <a:rPr lang="de-DE" sz="2000" dirty="0" smtClean="0">
                <a:solidFill>
                  <a:srgbClr val="003399"/>
                </a:solidFill>
              </a:rPr>
              <a:t>Römer 12,12; Epheser 5,18ff</a:t>
            </a:r>
            <a:r>
              <a:rPr lang="de-DE" sz="2000" dirty="0" smtClean="0"/>
              <a:t>)</a:t>
            </a:r>
            <a:endParaRPr lang="de-DE" sz="2000" dirty="0"/>
          </a:p>
          <a:p>
            <a:pPr marL="698500"/>
            <a:r>
              <a:rPr lang="de-DE" sz="2000" dirty="0"/>
              <a:t>Sei im Dienst des </a:t>
            </a:r>
            <a:r>
              <a:rPr lang="de-DE" sz="2000" dirty="0" smtClean="0"/>
              <a:t>Herrn beschäftigt (</a:t>
            </a:r>
            <a:r>
              <a:rPr lang="de-DE" sz="2000" dirty="0" smtClean="0">
                <a:solidFill>
                  <a:srgbClr val="003399"/>
                </a:solidFill>
              </a:rPr>
              <a:t>2. Samuel 11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Folge seinem Wort </a:t>
            </a:r>
            <a:r>
              <a:rPr lang="de-DE" sz="2000" dirty="0" smtClean="0"/>
              <a:t>(</a:t>
            </a:r>
            <a:r>
              <a:rPr lang="fi-FI" sz="2000" dirty="0">
                <a:solidFill>
                  <a:srgbClr val="003399"/>
                </a:solidFill>
              </a:rPr>
              <a:t>Johannes 8,31; 1. Johannes 2,24.27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Kennzeichen einer lebendigen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39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Unterweisung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unter Gottes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Wort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Dienst des Wortes und Gebet </a:t>
            </a:r>
            <a:r>
              <a:rPr lang="de-DE" sz="2000" dirty="0" smtClean="0"/>
              <a:t>(</a:t>
            </a:r>
            <a:r>
              <a:rPr lang="fi-FI" sz="2000" dirty="0">
                <a:solidFill>
                  <a:srgbClr val="003399"/>
                </a:solidFill>
              </a:rPr>
              <a:t>Apostelgeschichte 6,1-4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Christen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Apostelgeschichte 26,28; 1. Petrus 4,16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 „Denn Christus ist mein Leben und Sterben mein 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Gewinn“ (Philipper 1,21)</a:t>
            </a:r>
            <a:endParaRPr lang="de-DE" sz="2000" dirty="0">
              <a:solidFill>
                <a:srgbClr val="008000"/>
              </a:solidFill>
            </a:endParaRPr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Kennzeichen einer lebendigen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96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Bildschirmpräsentation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</vt:lpstr>
      <vt:lpstr>Standarddesign</vt:lpstr>
      <vt:lpstr>1_Standarddesign</vt:lpstr>
      <vt:lpstr>Präsentation_Vorlage_METROSYSTEMS_4zu3_de_groß_20101026</vt:lpstr>
      <vt:lpstr>PowerPoint-Präsentation</vt:lpstr>
      <vt:lpstr>Kennzeichen einer lebendigen Gemeinde</vt:lpstr>
      <vt:lpstr>Kennzeichen einer lebendigen Gemeinde</vt:lpstr>
      <vt:lpstr>1. Verkündigung des Evangeliums</vt:lpstr>
      <vt:lpstr>1. Verkündigung des Evangeliums</vt:lpstr>
      <vt:lpstr>2. Ermahnung und Ermutigung</vt:lpstr>
      <vt:lpstr>3. Unterweisung unter Gottes Wort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11,19-26: Kennzeichen einer lebendigen Gemeinde</dc:title>
  <dc:creator>Sascha Kriegler</dc:creator>
  <cp:lastModifiedBy>Windows User</cp:lastModifiedBy>
  <cp:revision>66</cp:revision>
  <dcterms:created xsi:type="dcterms:W3CDTF">2012-08-30T12:12:53Z</dcterms:created>
  <dcterms:modified xsi:type="dcterms:W3CDTF">2015-10-31T23:39:06Z</dcterms:modified>
</cp:coreProperties>
</file>