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00" r:id="rId3"/>
    <p:sldId id="256" r:id="rId4"/>
    <p:sldId id="288" r:id="rId5"/>
    <p:sldId id="301" r:id="rId6"/>
    <p:sldId id="295" r:id="rId7"/>
    <p:sldId id="296" r:id="rId8"/>
    <p:sldId id="298" r:id="rId9"/>
    <p:sldId id="299" r:id="rId10"/>
    <p:sldId id="26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03.09.2016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3204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„sondern nachdem wir vorher gelitten hatten und misshandelt worden waren, wie ihr wisst, in Philippi, wurden wir freimütig in unserem Gott, das Evangelium Gottes zu euch zu reden unter viel </a:t>
            </a: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Kampf“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Thessalonicher 2,2)</a:t>
            </a:r>
          </a:p>
        </p:txBody>
      </p:sp>
    </p:spTree>
    <p:extLst>
      <p:ext uri="{BB962C8B-B14F-4D97-AF65-F5344CB8AC3E}">
        <p14:creationId xmlns:p14="http://schemas.microsoft.com/office/powerpoint/2010/main" val="769475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Verkündigung des Evangeliums: Erfolge und Anfeindungen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Apostelgeschichte </a:t>
            </a:r>
            <a:r>
              <a:rPr lang="de-DE" sz="36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17,1-9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 strategisches Vorgehen mit einer biblischen Grundlage (Verse 1-3)</a:t>
            </a:r>
            <a:endParaRPr lang="de-DE" sz="380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Verantwortung in der Verkündigung und Gottes Souveränität in der Rettung (Vers 4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sz="1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Anfeindungen: Das Skandal des Kreuzes 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Verse 5-9)</a:t>
            </a:r>
            <a:endParaRPr lang="de-DE" sz="3800" kern="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6201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Ein strategisches Vorgehen mit einer biblischen Grundlage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Verkündigung des Evangeliums: Erfolge und Anfeindungen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37" y="1798821"/>
            <a:ext cx="5899280" cy="4539542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193178" y="1841744"/>
            <a:ext cx="4681907" cy="1088491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696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Ein strategisches Vorgehen mit einer biblischen Grundlage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Synagogen-Strategie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(Apostelgeschichte 14,1;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17,1-2.10.17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; 18,4.19.26; 19,8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Stehe Rede und Antwort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(Kolosser 4,6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; 1.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3,15)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Auf Basis der Schrift: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</a:t>
            </a:r>
            <a:r>
              <a:rPr lang="de-DE" kern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musste </a:t>
            </a:r>
            <a:r>
              <a:rPr lang="de-DE" kern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leiden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i-FI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Psalm 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22; Jesaja 53; </a:t>
            </a:r>
            <a:r>
              <a:rPr lang="fi-FI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Lukas 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9,22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auferstanden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(Psalm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16,8-11; 1. Korinther 15,3-4)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Jesus ist der Christus!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Verkündigung des Evangeliums: Erfolge und Anfeindungen</a:t>
            </a:r>
          </a:p>
        </p:txBody>
      </p:sp>
    </p:spTree>
    <p:extLst>
      <p:ext uri="{BB962C8B-B14F-4D97-AF65-F5344CB8AC3E}">
        <p14:creationId xmlns:p14="http://schemas.microsoft.com/office/powerpoint/2010/main" val="2135975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</a:t>
            </a: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Ein strategisches Vorgehen mit einer biblischen Grundlage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Wie können Christen das Wort Gottes gut genug kennen, um es effektiv </a:t>
            </a: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 gebrauchen?</a:t>
            </a:r>
            <a:endParaRPr lang="de-DE" kern="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Sündenbekenntnis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 Petrus 2,1-2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Sorgfalt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 Timotheus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2,15; Apostelgeschichte 18,24)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 Willen zur Umsetzung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(Jakobus 1,22)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Andere lehren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(2. Timotheus 2,2)</a:t>
            </a: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Verkündigung des Evangeliums: Erfolge und Anfeindungen</a:t>
            </a:r>
          </a:p>
        </p:txBody>
      </p:sp>
    </p:spTree>
    <p:extLst>
      <p:ext uri="{BB962C8B-B14F-4D97-AF65-F5344CB8AC3E}">
        <p14:creationId xmlns:p14="http://schemas.microsoft.com/office/powerpoint/2010/main" val="195779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</a:t>
            </a:r>
            <a:r>
              <a:rPr lang="de-DE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. Menschliche </a:t>
            </a: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Verantwortung in der Verkündigung und Gottes Souveränität in der Rettung</a:t>
            </a:r>
            <a:endParaRPr lang="de-DE" sz="4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Wort und Geist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Thessalonicher 1,5)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Evangelium evangelisieren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Korinther 1,17; 15,1; 2. Korinther 11,7; Galater 1,11)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 ist geistlich tot </a:t>
            </a: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/ nicht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ansprechbar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(Epheser 2,1; 1.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Korinther 2,14-15)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Ziehen des Vaters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(Johannes 6,44)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Verkündigung des Evangeliums: Erfolge und Anfeindungen</a:t>
            </a:r>
          </a:p>
        </p:txBody>
      </p:sp>
    </p:spTree>
    <p:extLst>
      <p:ext uri="{BB962C8B-B14F-4D97-AF65-F5344CB8AC3E}">
        <p14:creationId xmlns:p14="http://schemas.microsoft.com/office/powerpoint/2010/main" val="3120090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Menschliche Anfeindungen: Das Skandal des Kreuzes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Kreuz ist ein Skandal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Korinther 1,23)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Botschaft des Kreuzes hat die Welt auf den Kopf gestellt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(Apostelgeschichte 1,8)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Freude im Leid und Leid als Indiz der Rettung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Petrus 4,12-14)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Kreuz als Zeichen der Liebe Christi </a:t>
            </a:r>
            <a:r>
              <a:rPr lang="de-DE" kern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(Römer 5,6-10)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Verkündigung des Evangeliums: Erfolge und Anfeindungen</a:t>
            </a:r>
          </a:p>
        </p:txBody>
      </p:sp>
    </p:spTree>
    <p:extLst>
      <p:ext uri="{BB962C8B-B14F-4D97-AF65-F5344CB8AC3E}">
        <p14:creationId xmlns:p14="http://schemas.microsoft.com/office/powerpoint/2010/main" val="1536903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Verkündigung des Evangeliums: Erfolge und Anfeindungen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Apostelgeschichte </a:t>
            </a:r>
            <a:r>
              <a:rPr lang="de-DE" sz="36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17,1-9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lang="de-DE" sz="380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 strategisches Vorgehen mit einer biblischen Grundlage (Verse 1-3)</a:t>
            </a:r>
            <a:endParaRPr lang="de-DE" sz="380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Verantwortung in der Verkündigung und Gottes Souveränität in der Rettung (Vers 4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sz="1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360363" algn="l"/>
              </a:tabLst>
            </a:pPr>
            <a:r>
              <a:rPr kumimoji="0" lang="de-DE" sz="3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uLnTx/>
                <a:uFillTx/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Anfeindungen: Das Skandal des Kreuzes </a:t>
            </a:r>
            <a:r>
              <a:rPr lang="de-DE" sz="3800" kern="0" dirty="0" smtClean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de-DE" sz="3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Verse 5-9)</a:t>
            </a:r>
            <a:endParaRPr lang="de-DE" sz="3800" kern="0" dirty="0" smtClean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7041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Breitbild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17,1-9: Die Verkündigung des Evangeliums: Erfolge und Anfeindungen</dc:title>
  <dc:creator>Sascha Kriegler</dc:creator>
  <cp:lastModifiedBy>Windows-Benutzer</cp:lastModifiedBy>
  <cp:revision>70</cp:revision>
  <dcterms:created xsi:type="dcterms:W3CDTF">2015-12-06T14:34:46Z</dcterms:created>
  <dcterms:modified xsi:type="dcterms:W3CDTF">2016-09-03T21:27:14Z</dcterms:modified>
</cp:coreProperties>
</file>