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56" r:id="rId3"/>
    <p:sldId id="305" r:id="rId4"/>
    <p:sldId id="303" r:id="rId5"/>
    <p:sldId id="301" r:id="rId6"/>
    <p:sldId id="306" r:id="rId7"/>
    <p:sldId id="307" r:id="rId8"/>
    <p:sldId id="308" r:id="rId9"/>
    <p:sldId id="309" r:id="rId10"/>
    <p:sldId id="310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29.10.2016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00723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Apostelgeschichte 18,1-11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95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1.	</a:t>
            </a:r>
            <a:r>
              <a:rPr lang="de-DE" sz="3800" dirty="0" err="1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Aquila</a:t>
            </a: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</a:t>
            </a:r>
            <a:r>
              <a:rPr lang="de-DE" sz="380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Priszilla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Suche Gleichgesinnte (Verse 2-4</a:t>
            </a: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2.	Silas 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Timotheus: Halte dich an geistliche Verbündete (Verse 5-6)</a:t>
            </a:r>
            <a:endParaRPr lang="de-DE" sz="380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kumimoji="0" lang="de-DE" sz="3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de-DE" sz="3800" kern="0" dirty="0" err="1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Titius</a:t>
            </a: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Justus und </a:t>
            </a:r>
            <a:r>
              <a:rPr lang="de-DE" sz="3800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Krispus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Sei bereit für die Kurskorrekturen deines Herrn (Verse 7-8)</a:t>
            </a:r>
            <a:endParaRPr lang="de-DE" sz="1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4.	Der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Jesus: Er ist mit dir (Verse 9-11)</a:t>
            </a:r>
            <a:endParaRPr lang="de-DE" sz="3800" kern="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Ermutigung für einen Diener Gottes</a:t>
            </a:r>
          </a:p>
        </p:txBody>
      </p:sp>
    </p:spTree>
    <p:extLst>
      <p:ext uri="{BB962C8B-B14F-4D97-AF65-F5344CB8AC3E}">
        <p14:creationId xmlns:p14="http://schemas.microsoft.com/office/powerpoint/2010/main" val="19513127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Apostelgeschichte 18,1-11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95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1.	</a:t>
            </a:r>
            <a:r>
              <a:rPr lang="de-DE" sz="3800" dirty="0" err="1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Aquila</a:t>
            </a: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</a:t>
            </a:r>
            <a:r>
              <a:rPr lang="de-DE" sz="380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Priszilla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Suche Gleichgesinnte (Verse 2-4</a:t>
            </a: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2.	Silas 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und Timotheus: Halte dich an geistliche Verbündete (Verse 5-6)</a:t>
            </a:r>
            <a:endParaRPr lang="de-DE" sz="380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kumimoji="0" lang="de-DE" sz="3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de-DE" sz="3800" kern="0" dirty="0" err="1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Titius</a:t>
            </a: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Justus und </a:t>
            </a:r>
            <a:r>
              <a:rPr lang="de-DE" sz="3800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Krispus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: Sei bereit für die Kurskorrekturen deines Herrn (Verse 7-8)</a:t>
            </a:r>
            <a:endParaRPr lang="de-DE" sz="1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4.	Der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Herr Jesus: Er ist mit dir (Verse 9-11)</a:t>
            </a:r>
            <a:endParaRPr lang="de-DE" sz="3800" kern="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Ermutigung für einen Diener Gottes</a:t>
            </a:r>
          </a:p>
        </p:txBody>
      </p:sp>
    </p:spTree>
    <p:extLst>
      <p:ext uri="{BB962C8B-B14F-4D97-AF65-F5344CB8AC3E}">
        <p14:creationId xmlns:p14="http://schemas.microsoft.com/office/powerpoint/2010/main" val="3246201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Ermutigung für einen Diener Gottes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57201" y="1916113"/>
            <a:ext cx="6042454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Reden / Wort: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Unterreden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4)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Überzeugen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Wort gedrängt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Bezeugen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Widerstreben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Sprach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6.9)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331078" y="1916113"/>
            <a:ext cx="6042454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Hörten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8)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Rede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9)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Schweige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9)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Lehrte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11)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Wort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11)</a:t>
            </a:r>
          </a:p>
        </p:txBody>
      </p:sp>
    </p:spTree>
    <p:extLst>
      <p:ext uri="{BB962C8B-B14F-4D97-AF65-F5344CB8AC3E}">
        <p14:creationId xmlns:p14="http://schemas.microsoft.com/office/powerpoint/2010/main" val="12882451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Ermutigung für einen Diener Gottes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Ermutigung für einen Diener Gottes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29" y="1186245"/>
            <a:ext cx="6748920" cy="5193347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3044901" y="4913551"/>
            <a:ext cx="3182908" cy="671705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701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</a:t>
            </a:r>
            <a:r>
              <a:rPr lang="de-DE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Aquila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und </a:t>
            </a:r>
            <a:r>
              <a:rPr lang="de-DE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Priszilla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:</a:t>
            </a:r>
          </a:p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Suche Gleichgesinnte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Synagogen-Strategie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(Apostelgeschichte 14,1;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17,1-2.10.17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; 18,4.19.26; 19,8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Suche Gleichgesinnte!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Lerne von </a:t>
            </a:r>
            <a:r>
              <a:rPr lang="de-DE" kern="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Aquila</a:t>
            </a: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 und </a:t>
            </a:r>
            <a:r>
              <a:rPr lang="de-DE" kern="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Priszilla</a:t>
            </a: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Unterwegs für Christus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fi-FI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Apostelgeschichte 18,2.26; 1. Korinther 16,19; Römer 16,3-4; 2. Timotheus 4,19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Mitarbeiter für Christus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(Römer 16,3)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Aufopferung für die </a:t>
            </a:r>
            <a:r>
              <a:rPr lang="de-DE" kern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Diener Christi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(Römer 16,4)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Ermutigung für einen Diener Gottes</a:t>
            </a:r>
          </a:p>
        </p:txBody>
      </p:sp>
    </p:spTree>
    <p:extLst>
      <p:ext uri="{BB962C8B-B14F-4D97-AF65-F5344CB8AC3E}">
        <p14:creationId xmlns:p14="http://schemas.microsoft.com/office/powerpoint/2010/main" val="2135975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. Silas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und 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Timotheus:</a:t>
            </a:r>
          </a:p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Halte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dich an geistliche Verbündete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Ermutigung für einen Diener Gottes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639" y="1955561"/>
            <a:ext cx="5807676" cy="4469052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3198638" y="1971975"/>
            <a:ext cx="4635545" cy="1117214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3339595" y="5189838"/>
            <a:ext cx="2937638" cy="516915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280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. Silas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und 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Timotheus:</a:t>
            </a:r>
          </a:p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Halte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dich an geistliche Verbündete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Zeichen der Abgrenzung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(Apostelgeschichte 13,51)</a:t>
            </a:r>
            <a:endParaRPr lang="de-DE" kern="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„Euer Blut komme auf euren Kopf“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(Hesekiel 33,1-9;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2. Samuel 1,16; 1. Könige 2,32-37; Apostelgeschichte 20,26-27)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Halte dich an geistliche Verbündete!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Ermutigung für einen Diener Gottes</a:t>
            </a:r>
          </a:p>
        </p:txBody>
      </p:sp>
    </p:spTree>
    <p:extLst>
      <p:ext uri="{BB962C8B-B14F-4D97-AF65-F5344CB8AC3E}">
        <p14:creationId xmlns:p14="http://schemas.microsoft.com/office/powerpoint/2010/main" val="2704795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</a:t>
            </a:r>
            <a:r>
              <a:rPr lang="de-DE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Titius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Justus und </a:t>
            </a:r>
            <a:r>
              <a:rPr lang="de-DE" sz="5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Krispus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: Sei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bereit für die Kurskorrekturen deines Herrn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err="1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Krispus</a:t>
            </a: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(Apostelgeschichte 18,8; 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 Korinther 1,14)</a:t>
            </a:r>
            <a:endParaRPr lang="de-DE" kern="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Sei bereit für die Kurskorrekturen deines Herrn!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Ermutigung für einen Diener Gottes</a:t>
            </a:r>
          </a:p>
        </p:txBody>
      </p:sp>
    </p:spTree>
    <p:extLst>
      <p:ext uri="{BB962C8B-B14F-4D97-AF65-F5344CB8AC3E}">
        <p14:creationId xmlns:p14="http://schemas.microsoft.com/office/powerpoint/2010/main" val="22557643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. Der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Herr </a:t>
            </a: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Jesus:</a:t>
            </a:r>
          </a:p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Er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ist mit dir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Gedrängt das Evangelium zu verkündigen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Korinther 9,16;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vgl. Römer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1,14-15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Fürchte dich nicht, der Herr ist da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 Mose 3,12; Josua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1,5-9; Jeremia 1,8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; Matthäus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28,20; 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 Timotheus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4,16-18)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Paulus lehrte das Wort Gottes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Johannes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17,17; Römer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10,17; 2. Timotheus 3,16-17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Der Herr ist mit seinem Diener</a:t>
            </a: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Ermutigung für einen Diener Gottes</a:t>
            </a:r>
          </a:p>
        </p:txBody>
      </p:sp>
    </p:spTree>
    <p:extLst>
      <p:ext uri="{BB962C8B-B14F-4D97-AF65-F5344CB8AC3E}">
        <p14:creationId xmlns:p14="http://schemas.microsoft.com/office/powerpoint/2010/main" val="8315792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Breitbild</PresentationFormat>
  <Paragraphs>57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18,1-11: Ermutigung für einen Diener Gottes</dc:title>
  <dc:creator>Sascha Kriegler</dc:creator>
  <cp:lastModifiedBy>Windows-Benutzer</cp:lastModifiedBy>
  <cp:revision>77</cp:revision>
  <dcterms:created xsi:type="dcterms:W3CDTF">2015-12-06T14:34:46Z</dcterms:created>
  <dcterms:modified xsi:type="dcterms:W3CDTF">2016-10-29T15:42:08Z</dcterms:modified>
</cp:coreProperties>
</file>