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6" r:id="rId3"/>
    <p:sldId id="318" r:id="rId4"/>
    <p:sldId id="328" r:id="rId5"/>
    <p:sldId id="329" r:id="rId6"/>
    <p:sldId id="333" r:id="rId7"/>
    <p:sldId id="331" r:id="rId8"/>
    <p:sldId id="332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04.02.2017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19,28-40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Wie die Gemeinde bedrängt wird (Verse 28-34)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Wie die bedrängte Gemeinde beschützt wird (Verse 35-40)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Bedrängnis der Gemeinde</a:t>
            </a:r>
          </a:p>
        </p:txBody>
      </p:sp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Wie die Gemeinde bedrängt wird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Charakter des Aufruhrs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Wut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28; vgl. Apostelgeschichte 7,54; 16,22-23; 21,27b-31)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Verwirrung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29.32)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Charakter der Gesellschaft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Ärger über Jesus und das Kreuz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Korinther 1,23; 1. Petrus 2,7-8)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Verwirrung in den Alternativen – Gott ist Wahrheit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14,6; 17,17; Römer 3,4)</a:t>
            </a:r>
          </a:p>
          <a:p>
            <a:pPr marL="719138"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Bedrängnis der Gemeinde</a:t>
            </a:r>
          </a:p>
        </p:txBody>
      </p:sp>
    </p:spTree>
    <p:extLst>
      <p:ext uri="{BB962C8B-B14F-4D97-AF65-F5344CB8AC3E}">
        <p14:creationId xmlns:p14="http://schemas.microsoft.com/office/powerpoint/2010/main" val="1004589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Wie die Gemeinde bedrängt wird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Bedrängnis der Gemeinde</a:t>
            </a:r>
          </a:p>
        </p:txBody>
      </p:sp>
      <p:sp>
        <p:nvSpPr>
          <p:cNvPr id="8" name="Rechteck 7"/>
          <p:cNvSpPr/>
          <p:nvPr/>
        </p:nvSpPr>
        <p:spPr>
          <a:xfrm>
            <a:off x="850720" y="6131481"/>
            <a:ext cx="15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wikimedia.org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1131888"/>
            <a:ext cx="7520787" cy="52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80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Wie die Gemeinde bedrängt wird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Gajus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Aristarch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(Kolosser 4,10; Philemon 24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Mut des Paulus – wegen Christus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9,25.30; 17,10.14; 20,23-24; Philipper 1,19-24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„Seid nüchtern, wacht!“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Petrus 5,8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offenbart sich im Sohn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(Hebräer 1,1-3; Johannes 1,14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Bedrängnis der Gemeinde</a:t>
            </a:r>
          </a:p>
        </p:txBody>
      </p:sp>
    </p:spTree>
    <p:extLst>
      <p:ext uri="{BB962C8B-B14F-4D97-AF65-F5344CB8AC3E}">
        <p14:creationId xmlns:p14="http://schemas.microsoft.com/office/powerpoint/2010/main" val="1187840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Wie die bedrängte Gemeinde beschützt wird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Argumentation des Stadtschreibers: Er schlichtet, indem er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aufzeigt, dass Ephesus der Hüter des Artemis-Tempels ist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35-36)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zeigt, dass die Angeklagten unschuldig sind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37)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auf die Fakten begrenzt und Demetrius auf das Rechtssystem verweist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(Verse 38-39)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daran erinnert, dass so ein Aufruhr gar nicht gut für die Stadt ist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40)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Bedrängnis der Gemeinde</a:t>
            </a:r>
          </a:p>
        </p:txBody>
      </p:sp>
    </p:spTree>
    <p:extLst>
      <p:ext uri="{BB962C8B-B14F-4D97-AF65-F5344CB8AC3E}">
        <p14:creationId xmlns:p14="http://schemas.microsoft.com/office/powerpoint/2010/main" val="2142781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34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134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88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188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70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charRg st="270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Wie die bedrängte Gemeinde beschützt wird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Christ und die Obrigkeit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(Daniel 2,21; 3,16-18; 4,29b; Apostelgeschichte 4,19; Römer 13,1-7)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Tue das Gute und folge den Gesetzen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Prediger 8,2; Matthäus 22,21; Titus 3,1-2; 1. Petrus 2,13-17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Gehorche Gott mehr als den Menschen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5,29)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Bete für deine Regierung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Timotheus 2,1-4)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Nutze deine Freiheit für das Evangelium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Timotheus 2,1-4)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Bedrängnis der Gemeinde</a:t>
            </a:r>
          </a:p>
        </p:txBody>
      </p:sp>
    </p:spTree>
    <p:extLst>
      <p:ext uri="{BB962C8B-B14F-4D97-AF65-F5344CB8AC3E}">
        <p14:creationId xmlns:p14="http://schemas.microsoft.com/office/powerpoint/2010/main" val="2135975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19,28-40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Wie die Gemeinde bedrängt wird (Verse 28-34)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Wie die bedrängte Gemeinde beschützt wird (Verse 35-40)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Bedrängnis der Gemeinde</a:t>
            </a:r>
          </a:p>
        </p:txBody>
      </p:sp>
    </p:spTree>
    <p:extLst>
      <p:ext uri="{BB962C8B-B14F-4D97-AF65-F5344CB8AC3E}">
        <p14:creationId xmlns:p14="http://schemas.microsoft.com/office/powerpoint/2010/main" val="41283837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Breitbild</PresentationFormat>
  <Paragraphs>39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 ESSENCE</vt:lpstr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Apostelgeschichte 19,28-40: Die Bedrängnis der Gemeinde</dc:title>
  <dc:creator>Sascha Kriegler</dc:creator>
  <cp:lastModifiedBy>Windows-Benutzer</cp:lastModifiedBy>
  <cp:revision>118</cp:revision>
  <dcterms:created xsi:type="dcterms:W3CDTF">2015-12-06T14:34:46Z</dcterms:created>
  <dcterms:modified xsi:type="dcterms:W3CDTF">2017-02-04T18:41:15Z</dcterms:modified>
</cp:coreProperties>
</file>