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338" r:id="rId4"/>
    <p:sldId id="318" r:id="rId5"/>
    <p:sldId id="334" r:id="rId6"/>
    <p:sldId id="335" r:id="rId7"/>
    <p:sldId id="336" r:id="rId8"/>
    <p:sldId id="33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20,17-24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mit ganzem Einsatz? (Verse 17-19)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durch Weitergabe des Nützlichen? (Verse 20-21)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mit Bereitschaft zum Leiden? (Verse 22-23)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mit der richtigen Perspektive? (Vers 24)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Paulus: Vorbild eines Dieners für Christus</a:t>
            </a:r>
          </a:p>
        </p:txBody>
      </p:sp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Dienst du mit ganzem Einsatz?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Paulus: Vorbild eines Dieners für Christus</a:t>
            </a:r>
          </a:p>
        </p:txBody>
      </p:sp>
      <p:sp>
        <p:nvSpPr>
          <p:cNvPr id="2" name="Rechteck 1"/>
          <p:cNvSpPr/>
          <p:nvPr/>
        </p:nvSpPr>
        <p:spPr>
          <a:xfrm>
            <a:off x="10524752" y="5371440"/>
            <a:ext cx="1181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uni-graz.at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1" t="22786" r="21991" b="35385"/>
          <a:stretch/>
        </p:blipFill>
        <p:spPr>
          <a:xfrm>
            <a:off x="1581032" y="1353808"/>
            <a:ext cx="8987263" cy="4303517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5171411" y="2934237"/>
            <a:ext cx="1893417" cy="1017278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8032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Dienst du mit ganzem Einsatz?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Paulus‘ Vorbild für die Ältesten zum Vorbild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(Hebräer 13,7; 1. Petrus 5,3; 1. Korinther 4,16; 11,1; Philipper 3,17; 4,9; 1. Thessalonicher 1,6; 1. Timotheus 4,12)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Paulus‘ unermüdlicher Dienst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20,31)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aller Demut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10,24; Markus 10,35-45; 1. Petrus 5,5)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Unter Tränen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20,31; 2. Korinther 2,4)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Anfechtungen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9,16; 13-28)</a:t>
            </a: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Paulus: Vorbild eines Dieners für Christus</a:t>
            </a:r>
          </a:p>
        </p:txBody>
      </p:sp>
    </p:spTree>
    <p:extLst>
      <p:ext uri="{BB962C8B-B14F-4D97-AF65-F5344CB8AC3E}">
        <p14:creationId xmlns:p14="http://schemas.microsoft.com/office/powerpoint/2010/main" val="1004589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Dienst du durch Weitergabe des Nützlichen?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ist nützlich?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Timotheus 3,16-17)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 bezeugt Buße und Glaube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11,18; 17,30; Matthäus 4,17; Römer 1,17; 3,22.25.28)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Paulus: Vorbild eines Dieners für Christus</a:t>
            </a:r>
          </a:p>
        </p:txBody>
      </p:sp>
    </p:spTree>
    <p:extLst>
      <p:ext uri="{BB962C8B-B14F-4D97-AF65-F5344CB8AC3E}">
        <p14:creationId xmlns:p14="http://schemas.microsoft.com/office/powerpoint/2010/main" val="19069908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Dienst du mit Bereitschaft zum Leiden?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 wird für Christi Namen leiden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9,16)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Bedrängnis der Christen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(Johannes 16,33; 2. Timotheus 3,12; 1. Petrus 3-4)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Paulus: Vorbild eines Dieners für Christus</a:t>
            </a:r>
          </a:p>
        </p:txBody>
      </p:sp>
    </p:spTree>
    <p:extLst>
      <p:ext uri="{BB962C8B-B14F-4D97-AF65-F5344CB8AC3E}">
        <p14:creationId xmlns:p14="http://schemas.microsoft.com/office/powerpoint/2010/main" val="3526062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Dienst du mit der richtigen Perspektive?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Ist das, wofür du lebst, auch wert, dafür zu sterben?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Paulus‘ Dienst hat höchste Priorität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21,13; Philipper 1,21)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Den Lauf vollenden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9,24-27; Galater 2,2; 2. Timotheus 4,7)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Paulus: Vorbild eines Dieners für Christus</a:t>
            </a:r>
          </a:p>
        </p:txBody>
      </p:sp>
    </p:spTree>
    <p:extLst>
      <p:ext uri="{BB962C8B-B14F-4D97-AF65-F5344CB8AC3E}">
        <p14:creationId xmlns:p14="http://schemas.microsoft.com/office/powerpoint/2010/main" val="4032743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20,17-24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mit ganzem Einsatz? (Verse 17-19)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durch Weitergabe des Nützlichen? (Verse 20-21)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mit Bereitschaft zum Leiden? (Verse 22-23)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du mit der richtigen Perspektive? (Vers 24)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Paulus: Vorbild eines Dieners für Christus</a:t>
            </a:r>
          </a:p>
        </p:txBody>
      </p:sp>
    </p:spTree>
    <p:extLst>
      <p:ext uri="{BB962C8B-B14F-4D97-AF65-F5344CB8AC3E}">
        <p14:creationId xmlns:p14="http://schemas.microsoft.com/office/powerpoint/2010/main" val="23160243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Breitbild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20,17-24: Paulus: Vorbild eines Dieners für Christus</dc:title>
  <dc:creator>Sascha Kriegler</dc:creator>
  <cp:lastModifiedBy>Windows-Benutzer</cp:lastModifiedBy>
  <cp:revision>126</cp:revision>
  <dcterms:created xsi:type="dcterms:W3CDTF">2015-12-06T14:34:46Z</dcterms:created>
  <dcterms:modified xsi:type="dcterms:W3CDTF">2017-03-04T23:06:25Z</dcterms:modified>
</cp:coreProperties>
</file>