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55" r:id="rId3"/>
    <p:sldId id="256" r:id="rId4"/>
    <p:sldId id="347" r:id="rId5"/>
    <p:sldId id="356" r:id="rId6"/>
    <p:sldId id="357" r:id="rId7"/>
    <p:sldId id="360" r:id="rId8"/>
    <p:sldId id="358" r:id="rId9"/>
    <p:sldId id="359" r:id="rId10"/>
    <p:sldId id="361" r:id="rId11"/>
    <p:sldId id="362" r:id="rId12"/>
    <p:sldId id="26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08.07.2017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indem er dein Schicksal leitet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Verheißungen zu Angst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28,18.20b; Johannes 14,27)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Verheißungen zu Gemeindebau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(Matthäus 16,18; Offenbarung 3,8)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Verheißungen über die Sicherheit des Heils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(Philipper 1,6; Johannes 10,27-29; Römer 8,38-39)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Abraham, Jakob, Josef, Josua, Daniel, …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Lese deine Bibel mit Blick auf Gottes Verheißungen!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4017298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25,1-27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indem er dein Leben bewahrt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indem er dein Schicksal leitet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40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Apostelgeschichte 23,11!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5343477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9F9100E-6263-41E1-87C3-B6B615317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02" y="0"/>
            <a:ext cx="4722395" cy="685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F506589-EA06-4C60-9F41-620AFA08C392}"/>
              </a:ext>
            </a:extLst>
          </p:cNvPr>
          <p:cNvSpPr/>
          <p:nvPr/>
        </p:nvSpPr>
        <p:spPr>
          <a:xfrm>
            <a:off x="8457197" y="6429685"/>
            <a:ext cx="144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wikipedia.org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62F44A4-7FEA-4B08-8967-035D76831BE7}"/>
              </a:ext>
            </a:extLst>
          </p:cNvPr>
          <p:cNvSpPr/>
          <p:nvPr/>
        </p:nvSpPr>
        <p:spPr>
          <a:xfrm>
            <a:off x="151327" y="257485"/>
            <a:ext cx="4080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Rembrandt van Rijn (1635)</a:t>
            </a:r>
          </a:p>
        </p:txBody>
      </p:sp>
    </p:spTree>
    <p:extLst>
      <p:ext uri="{BB962C8B-B14F-4D97-AF65-F5344CB8AC3E}">
        <p14:creationId xmlns:p14="http://schemas.microsoft.com/office/powerpoint/2010/main" val="3632913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25,1-27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indem er dein Leben bewahrt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indem er dein Schicksal leitet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40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Apostelgeschichte 23,11!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Einführende Beobachtungen Apostelgeschichte 25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a)	</a:t>
            </a: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Zeitlicher Ablauf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Drei Tage nach Amtsantritt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1)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Acht bis zehn Tage Aufenthalt in Jerusalem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6)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Anklage gegen Paulus am folgenden Tag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6.17)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Agrippa kommt einige Tage nach der Anklage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13)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Agrippa bekommt nach mehreren Tagen den Fall „Paulus“ vorgelegt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 14)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Am darauffolgenden Tag wird Paulus verhört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22-23)</a:t>
            </a: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3818372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Einführende Beobachtungen Apostelgeschichte 25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b)	</a:t>
            </a: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Örtlichkeiten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Cäsarea </a:t>
            </a:r>
            <a:r>
              <a:rPr lang="de-DE" ker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Verse 1.4.6.13)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Jerusalem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1.3.7.9.15.20.24)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38927E-171C-4A11-80FB-27ED70785F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8" t="21667" r="11475" b="6319"/>
          <a:stretch/>
        </p:blipFill>
        <p:spPr>
          <a:xfrm>
            <a:off x="7637241" y="1831532"/>
            <a:ext cx="3057334" cy="462165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C64BE25-B6AD-4AEE-BD91-05B33F16F0AB}"/>
              </a:ext>
            </a:extLst>
          </p:cNvPr>
          <p:cNvSpPr/>
          <p:nvPr/>
        </p:nvSpPr>
        <p:spPr>
          <a:xfrm>
            <a:off x="8448675" y="2954800"/>
            <a:ext cx="647700" cy="3238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32CB0A-794E-45E2-857D-D6A15BA64883}"/>
              </a:ext>
            </a:extLst>
          </p:cNvPr>
          <p:cNvSpPr/>
          <p:nvPr/>
        </p:nvSpPr>
        <p:spPr>
          <a:xfrm>
            <a:off x="9005887" y="4542545"/>
            <a:ext cx="647700" cy="3238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7131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Einführende Beobachtungen Apostelgeschichte 25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c)	</a:t>
            </a: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Personalien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Festus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Juden: Hoher Rat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2-3.7.9.15.18.23)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Kaiser Nero / Augustus / Herr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11-12.21.25.26)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Herodes Agrippa II.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Berenike / Bernice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Rat + Oberste + Vornehmste der Stadt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(Verse 12.23)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Paulus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1744097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… indem er dein Leben bewahrt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Verheißungen zur Gotteskindschaft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(Johannes 1,12; 3,16; 1. Johannes 2,1)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Verheißungen für Schwierigkeiten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(Hebräer 13,5b-6)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Verheißungen über Sündenvergebung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Johannes 1,9-2,1; Kolosser 2,14; Psalm 103,11-13)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Abraham, Jakob, Josef …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3765015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indem er dein Schicksal leitet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Paulus habe gesündigt und zwar gegen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Gesetz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7,12)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Den Tempel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21,29; vgl. Markus 14,57-58)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Den Kaiser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(vgl. Apostelgeschichte 21,27; 24,5)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Paulus: Unschuldig und mit reinem Gewissen!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1467747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indem er dein Schicksal leitet 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zieht die Fäden und leitet seine Kinder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Paulus sollte nach Rom kommen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23,11)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Zeugenschaft bis an das Ende der Erde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1,8)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Leitung der Gotteskinder durch den Heiligen Geist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8,13-14)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Gott hält seine Verheißungen aufrecht…</a:t>
            </a:r>
          </a:p>
        </p:txBody>
      </p:sp>
    </p:spTree>
    <p:extLst>
      <p:ext uri="{BB962C8B-B14F-4D97-AF65-F5344CB8AC3E}">
        <p14:creationId xmlns:p14="http://schemas.microsoft.com/office/powerpoint/2010/main" val="3320546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Breitbild</PresentationFormat>
  <Paragraphs>64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Apostelgeschichte 25,1-27: Gott hält seine Verheißungen aufrecht…</dc:title>
  <dc:creator>Sascha Kriegler</dc:creator>
  <cp:lastModifiedBy>Windows-Benutzer</cp:lastModifiedBy>
  <cp:revision>146</cp:revision>
  <dcterms:created xsi:type="dcterms:W3CDTF">2015-12-06T14:34:46Z</dcterms:created>
  <dcterms:modified xsi:type="dcterms:W3CDTF">2017-07-08T21:10:24Z</dcterms:modified>
</cp:coreProperties>
</file>