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1"/>
  </p:notesMasterIdLst>
  <p:sldIdLst>
    <p:sldId id="256" r:id="rId4"/>
    <p:sldId id="278" r:id="rId5"/>
    <p:sldId id="302" r:id="rId6"/>
    <p:sldId id="301" r:id="rId7"/>
    <p:sldId id="303" r:id="rId8"/>
    <p:sldId id="304" r:id="rId9"/>
    <p:sldId id="288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000"/>
    <a:srgbClr val="0066CC"/>
    <a:srgbClr val="00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>
        <p:scale>
          <a:sx n="100" d="100"/>
          <a:sy n="100" d="100"/>
        </p:scale>
        <p:origin x="-114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16.08.2014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Notwendigkeit der Buße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3,19-26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 smtClean="0">
                <a:latin typeface="+mn-lt"/>
                <a:cs typeface="+mn-cs"/>
              </a:rPr>
              <a:t>… zur </a:t>
            </a:r>
            <a:r>
              <a:rPr lang="de-DE" sz="2600" kern="0" dirty="0" smtClean="0">
                <a:latin typeface="+mn-lt"/>
                <a:cs typeface="+mn-cs"/>
              </a:rPr>
              <a:t>Tilgung der Sünden (Vers 19)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/>
              <a:t>… </a:t>
            </a:r>
            <a:r>
              <a:rPr lang="de-DE" sz="2600" kern="0" dirty="0" smtClean="0"/>
              <a:t>z</a:t>
            </a:r>
            <a:r>
              <a:rPr lang="de-DE" sz="2600" kern="0" dirty="0" smtClean="0">
                <a:latin typeface="+mn-lt"/>
                <a:cs typeface="+mn-cs"/>
              </a:rPr>
              <a:t>um </a:t>
            </a:r>
            <a:r>
              <a:rPr lang="de-DE" sz="2600" kern="0" dirty="0" smtClean="0">
                <a:latin typeface="+mn-lt"/>
                <a:cs typeface="+mn-cs"/>
              </a:rPr>
              <a:t>Anbruch des Königreiches (Verse 20-24)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/>
              <a:t>… </a:t>
            </a:r>
            <a:r>
              <a:rPr lang="de-DE" sz="2600" kern="0" dirty="0" smtClean="0"/>
              <a:t>z</a:t>
            </a:r>
            <a:r>
              <a:rPr lang="de-DE" sz="2600" kern="0" dirty="0" smtClean="0">
                <a:latin typeface="+mn-lt"/>
                <a:cs typeface="+mn-cs"/>
              </a:rPr>
              <a:t>ur </a:t>
            </a:r>
            <a:r>
              <a:rPr lang="de-DE" sz="2600" kern="0" dirty="0" smtClean="0">
                <a:latin typeface="+mn-lt"/>
                <a:cs typeface="+mn-cs"/>
              </a:rPr>
              <a:t>Segnung (Verse 25-26)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zur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Tilgung der Sünden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Sünde wird ausgelöscht: </a:t>
            </a:r>
            <a:r>
              <a:rPr lang="de-DE" sz="2000" dirty="0" smtClean="0">
                <a:solidFill>
                  <a:srgbClr val="003399"/>
                </a:solidFill>
              </a:rPr>
              <a:t>Micha 7,18; Kolosser 2,14; 1. Johannes 1,9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Notwendigkeit der Buße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zum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Anbruch des Königreiches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Wiederkunft Christi im Zusammenhang mit dem ewigen Gottesreich: </a:t>
            </a:r>
            <a:r>
              <a:rPr lang="de-DE" sz="2000" dirty="0" smtClean="0">
                <a:solidFill>
                  <a:srgbClr val="003399"/>
                </a:solidFill>
              </a:rPr>
              <a:t>Daniel </a:t>
            </a:r>
            <a:r>
              <a:rPr lang="de-DE" sz="2000" dirty="0" smtClean="0">
                <a:solidFill>
                  <a:srgbClr val="003399"/>
                </a:solidFill>
              </a:rPr>
              <a:t>2,44; </a:t>
            </a:r>
            <a:r>
              <a:rPr lang="de-DE" sz="2000" dirty="0" smtClean="0">
                <a:solidFill>
                  <a:srgbClr val="003399"/>
                </a:solidFill>
              </a:rPr>
              <a:t>7,13-14; Jesaja 9,6; Jeremia 33,14-16; Offenbarung 19,11-20,6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Samuel spricht vom ewigen Thron Davids: </a:t>
            </a:r>
            <a:r>
              <a:rPr lang="de-DE" sz="2000" dirty="0" smtClean="0">
                <a:solidFill>
                  <a:srgbClr val="003399"/>
                </a:solidFill>
              </a:rPr>
              <a:t>2. Samuel 7; Jesaja 9,6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Erquickung Israels: </a:t>
            </a:r>
            <a:r>
              <a:rPr lang="de-DE" sz="2000" dirty="0" smtClean="0">
                <a:solidFill>
                  <a:srgbClr val="003399"/>
                </a:solidFill>
              </a:rPr>
              <a:t>Daniel 9,26; Lukas 1,68ff; Jesaja 11,6-10; 35,1-10</a:t>
            </a:r>
          </a:p>
          <a:p>
            <a:pPr marL="4763" indent="-4763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Notwendigkeit der Buße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zur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Segnung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Priorität Israels: </a:t>
            </a:r>
            <a:r>
              <a:rPr lang="de-DE" sz="2000" dirty="0" smtClean="0">
                <a:solidFill>
                  <a:srgbClr val="003399"/>
                </a:solidFill>
              </a:rPr>
              <a:t>Matthäus 15,21-28; Apostelgeschichte 1,8: Römer 1,16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Verheißungen für Israel / Glaubensgerechtigkeit / </a:t>
            </a:r>
            <a:r>
              <a:rPr lang="de-DE" sz="2000" dirty="0" err="1" smtClean="0">
                <a:solidFill>
                  <a:srgbClr val="000000"/>
                </a:solidFill>
              </a:rPr>
              <a:t>Verstockung</a:t>
            </a:r>
            <a:r>
              <a:rPr lang="de-DE" sz="2000" dirty="0" smtClean="0">
                <a:solidFill>
                  <a:srgbClr val="000000"/>
                </a:solidFill>
              </a:rPr>
              <a:t> und Hoffnung Israels: </a:t>
            </a:r>
            <a:r>
              <a:rPr lang="de-DE" sz="2000" dirty="0" smtClean="0">
                <a:solidFill>
                  <a:srgbClr val="003399"/>
                </a:solidFill>
              </a:rPr>
              <a:t>Römer 9-11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Notwendigkeit der Buße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Notwendigkeit der Buße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3,19-26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 smtClean="0"/>
              <a:t>… </a:t>
            </a:r>
            <a:r>
              <a:rPr lang="de-DE" sz="2600" kern="0" dirty="0" smtClean="0"/>
              <a:t>z</a:t>
            </a:r>
            <a:r>
              <a:rPr lang="de-DE" sz="2600" kern="0" dirty="0" smtClean="0">
                <a:latin typeface="+mn-lt"/>
                <a:cs typeface="+mn-cs"/>
              </a:rPr>
              <a:t>ur </a:t>
            </a:r>
            <a:r>
              <a:rPr lang="de-DE" sz="2600" kern="0" dirty="0" smtClean="0">
                <a:latin typeface="+mn-lt"/>
                <a:cs typeface="+mn-cs"/>
              </a:rPr>
              <a:t>Tilgung der Sünden (Vers 19)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/>
              <a:t>… </a:t>
            </a:r>
            <a:r>
              <a:rPr lang="de-DE" sz="2600" kern="0" dirty="0" smtClean="0"/>
              <a:t>z</a:t>
            </a:r>
            <a:r>
              <a:rPr lang="de-DE" sz="2600" kern="0" dirty="0" smtClean="0">
                <a:latin typeface="+mn-lt"/>
                <a:cs typeface="+mn-cs"/>
              </a:rPr>
              <a:t>um </a:t>
            </a:r>
            <a:r>
              <a:rPr lang="de-DE" sz="2600" kern="0" dirty="0" smtClean="0">
                <a:latin typeface="+mn-lt"/>
                <a:cs typeface="+mn-cs"/>
              </a:rPr>
              <a:t>Anbruch des Königreiches (Verse 20-24)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/>
              <a:t>… </a:t>
            </a:r>
            <a:r>
              <a:rPr lang="de-DE" sz="2600" kern="0" dirty="0" smtClean="0"/>
              <a:t>z</a:t>
            </a:r>
            <a:r>
              <a:rPr lang="de-DE" sz="2600" kern="0" dirty="0" smtClean="0">
                <a:latin typeface="+mn-lt"/>
                <a:cs typeface="+mn-cs"/>
              </a:rPr>
              <a:t>ur </a:t>
            </a:r>
            <a:r>
              <a:rPr lang="de-DE" sz="2600" kern="0" dirty="0" smtClean="0">
                <a:latin typeface="+mn-lt"/>
                <a:cs typeface="+mn-cs"/>
              </a:rPr>
              <a:t>Segnung (Verse 25-26)</a:t>
            </a: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Bildschirmpräsentation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Standarddesign</vt:lpstr>
      <vt:lpstr>1_Standarddesign</vt:lpstr>
      <vt:lpstr>Präsentation_Vorlage_METROSYSTEMS_4zu3_de_groß_20101026</vt:lpstr>
      <vt:lpstr>Folie 1</vt:lpstr>
      <vt:lpstr>Die Notwendigkeit der Buße</vt:lpstr>
      <vt:lpstr>1. … zur Tilgung der Sünden</vt:lpstr>
      <vt:lpstr>2. … zum Anbruch des Königreiches</vt:lpstr>
      <vt:lpstr>3. … zur Segnung</vt:lpstr>
      <vt:lpstr>Die Notwendigkeit der Buße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3,19-26: Die Notwendigkeit der Buße</dc:title>
  <dc:creator>Sascha Kriegler</dc:creator>
  <cp:lastModifiedBy>Sascha Kriegler</cp:lastModifiedBy>
  <cp:revision>10</cp:revision>
  <dcterms:created xsi:type="dcterms:W3CDTF">2012-08-30T12:12:53Z</dcterms:created>
  <dcterms:modified xsi:type="dcterms:W3CDTF">2014-08-16T20:13:46Z</dcterms:modified>
</cp:coreProperties>
</file>