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0"/>
  </p:notesMasterIdLst>
  <p:sldIdLst>
    <p:sldId id="256" r:id="rId4"/>
    <p:sldId id="278" r:id="rId5"/>
    <p:sldId id="302" r:id="rId6"/>
    <p:sldId id="310" r:id="rId7"/>
    <p:sldId id="311" r:id="rId8"/>
    <p:sldId id="288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F0000"/>
    <a:srgbClr val="003399"/>
    <a:srgbClr val="008000"/>
    <a:srgbClr val="0066CC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660"/>
  </p:normalViewPr>
  <p:slideViewPr>
    <p:cSldViewPr>
      <p:cViewPr>
        <p:scale>
          <a:sx n="75" d="100"/>
          <a:sy n="75" d="100"/>
        </p:scale>
        <p:origin x="-1302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13.12.2014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Mensch denkt, Gott aber lenkt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5,34-42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Gamaliels Aufforderung: Handle weise (Verse 34-35)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de-DE" sz="2600" kern="0" dirty="0" smtClean="0">
                <a:latin typeface="+mn-lt"/>
                <a:cs typeface="+mn-cs"/>
              </a:rPr>
              <a:t>Gamaliels Rat: Gott wird es machen (Verse 36-39)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de-DE" sz="2600" kern="0" dirty="0" smtClean="0">
                <a:latin typeface="+mn-lt"/>
                <a:cs typeface="+mn-cs"/>
              </a:rPr>
              <a:t>Gottes Antwort: Es geht weiter (Verse 40-42)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1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Gamaliels Aufforderung: Handle weise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Gamaliel ist Lehrer des Paulus: 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22,3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Weiser Lebenswandel: </a:t>
            </a:r>
            <a:r>
              <a:rPr lang="de-DE" sz="2000" dirty="0" smtClean="0">
                <a:solidFill>
                  <a:srgbClr val="003399"/>
                </a:solidFill>
              </a:rPr>
              <a:t>Epheser 5,15-17; Kolosser 4,5-6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Weisheit von Gott: </a:t>
            </a:r>
            <a:r>
              <a:rPr lang="de-DE" sz="2000" dirty="0" smtClean="0">
                <a:solidFill>
                  <a:srgbClr val="003399"/>
                </a:solidFill>
              </a:rPr>
              <a:t>Jakobus 1,5; 3,15-17; Kolosser 2,3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Der Mensch denkt, Gott aber lenkt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Gamaliels Rat: Gott wird es machen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/>
              <a:t>„</a:t>
            </a:r>
            <a:r>
              <a:rPr lang="de-DE" sz="2000" i="1" dirty="0" smtClean="0"/>
              <a:t>Das eigentlich charakteristische dieser Welt ist ihre Vergänglichkeit</a:t>
            </a:r>
            <a:r>
              <a:rPr lang="de-DE" sz="2000" dirty="0" smtClean="0"/>
              <a:t>.“ (Franz Kafka)</a:t>
            </a:r>
            <a:endParaRPr lang="de-DE" sz="2000" dirty="0"/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„</a:t>
            </a:r>
            <a:r>
              <a:rPr lang="de-DE" sz="2000" i="1" dirty="0" smtClean="0"/>
              <a:t>Das Gamaliel-Prinzip ist kein zuverlässiger Index für das, was von Gott ist und was nicht</a:t>
            </a:r>
            <a:r>
              <a:rPr lang="de-DE" sz="2000" dirty="0" smtClean="0"/>
              <a:t>.“ (John R. </a:t>
            </a:r>
            <a:r>
              <a:rPr lang="de-DE" sz="2000" dirty="0" err="1" smtClean="0"/>
              <a:t>Stott</a:t>
            </a:r>
            <a:r>
              <a:rPr lang="de-DE" sz="2000" dirty="0" smtClean="0"/>
              <a:t>)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Achtung: Pragmatismus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Prüfe anhand der Bibel!</a:t>
            </a:r>
          </a:p>
          <a:p>
            <a:pPr marL="0" indent="0">
              <a:buNone/>
            </a:pP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Der Mensch denkt, Gott aber lenkt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99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Gottes Antwort: Es geht weiter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Eine Ehre für Gott zu leiden: </a:t>
            </a:r>
            <a:r>
              <a:rPr lang="de-DE" sz="2000" dirty="0" smtClean="0">
                <a:solidFill>
                  <a:srgbClr val="003399"/>
                </a:solidFill>
              </a:rPr>
              <a:t>Matthäus 5,11; Römer 5,3; 2. Korinther 12,10; Philipper 1,19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Petrus ermutigt im Leiden: </a:t>
            </a:r>
            <a:r>
              <a:rPr lang="de-DE" sz="2000" dirty="0" smtClean="0">
                <a:solidFill>
                  <a:srgbClr val="003399"/>
                </a:solidFill>
              </a:rPr>
              <a:t>1. Petrus 2,19-21; 3,8-17; 4,13-16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Jesus ist der Christus: </a:t>
            </a:r>
            <a:r>
              <a:rPr lang="de-DE" sz="2000" dirty="0" smtClean="0">
                <a:solidFill>
                  <a:srgbClr val="003399"/>
                </a:solidFill>
              </a:rPr>
              <a:t>Apostelgeschichte 9,22; 17,3; 18,5.28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Der Mensch denkt, Gott aber lenkt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99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Bildschirmpräsentation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Standarddesign</vt:lpstr>
      <vt:lpstr>1_Standarddesign</vt:lpstr>
      <vt:lpstr>Präsentation_Vorlage_METROSYSTEMS_4zu3_de_groß_20101026</vt:lpstr>
      <vt:lpstr>Folie 1</vt:lpstr>
      <vt:lpstr>Der Mensch denkt, Gott aber lenkt</vt:lpstr>
      <vt:lpstr>1. Gamaliels Aufforderung: Handle weise</vt:lpstr>
      <vt:lpstr>2. Gamaliels Rat: Gott wird es machen</vt:lpstr>
      <vt:lpstr>3. Gottes Antwort: Es geht weiter</vt:lpstr>
      <vt:lpstr>Folie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5,34-42: Der Mensch denkt, Gott aber lenkt</dc:title>
  <dc:creator>Sascha Kriegler</dc:creator>
  <cp:lastModifiedBy>Sascha Kriegler</cp:lastModifiedBy>
  <cp:revision>2</cp:revision>
  <dcterms:created xsi:type="dcterms:W3CDTF">2012-08-30T12:12:53Z</dcterms:created>
  <dcterms:modified xsi:type="dcterms:W3CDTF">2014-12-13T20:40:05Z</dcterms:modified>
</cp:coreProperties>
</file>