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4"/>
  </p:notesMasterIdLst>
  <p:sldIdLst>
    <p:sldId id="256" r:id="rId4"/>
    <p:sldId id="278" r:id="rId5"/>
    <p:sldId id="302" r:id="rId6"/>
    <p:sldId id="309" r:id="rId7"/>
    <p:sldId id="303" r:id="rId8"/>
    <p:sldId id="305" r:id="rId9"/>
    <p:sldId id="306" r:id="rId10"/>
    <p:sldId id="307" r:id="rId11"/>
    <p:sldId id="308" r:id="rId12"/>
    <p:sldId id="288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7995" autoAdjust="0"/>
  </p:normalViewPr>
  <p:slideViewPr>
    <p:cSldViewPr>
      <p:cViewPr>
        <p:scale>
          <a:sx n="75" d="100"/>
          <a:sy n="75" d="100"/>
        </p:scale>
        <p:origin x="-1944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07.03.2015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Gottes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souveräne Führung auf deinem Weg des Glaubens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7,20-29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Als </a:t>
            </a:r>
            <a:r>
              <a:rPr lang="de-DE" sz="2600" kern="0" dirty="0">
                <a:latin typeface="+mn-lt"/>
                <a:cs typeface="+mn-cs"/>
              </a:rPr>
              <a:t>Neugeborener im </a:t>
            </a:r>
            <a:r>
              <a:rPr lang="de-DE" sz="2600" kern="0" dirty="0" smtClean="0">
                <a:latin typeface="+mn-lt"/>
                <a:cs typeface="+mn-cs"/>
              </a:rPr>
              <a:t>Glauben: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>
                <a:latin typeface="+mn-lt"/>
                <a:cs typeface="+mn-cs"/>
              </a:rPr>
              <a:t>	Der Glaube anderer trägt mit (Vers 20)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Als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Jugendlicher im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Glauben:</a:t>
            </a:r>
          </a:p>
          <a:p>
            <a:pPr lvl="0"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Der Glaube wächst (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Verse 21-22)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Als Erwachsener im Glauben:</a:t>
            </a:r>
          </a:p>
          <a:p>
            <a:pPr lvl="0"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Der Glaube bewährt sich abermals (Verse 23-29)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</a:pPr>
            <a:endParaRPr lang="de-DE" sz="2600" kern="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1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Als Neugeborener im Glauben: Der Glaube anderer trägt mit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Anklage gegen Stephanus: 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6,11-14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Moses Lebensabschnitte: </a:t>
            </a:r>
            <a:r>
              <a:rPr lang="de-DE" sz="2000" dirty="0">
                <a:solidFill>
                  <a:srgbClr val="003399"/>
                </a:solidFill>
              </a:rPr>
              <a:t>Apostelgeschichte 7,23.30.36.42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723900" lvl="0" indent="-368300"/>
            <a:r>
              <a:rPr lang="de-DE" sz="2000" dirty="0"/>
              <a:t>40 Jahre Kindheit / Jugend und Flucht nach </a:t>
            </a:r>
            <a:r>
              <a:rPr lang="de-DE" sz="2000" dirty="0" err="1"/>
              <a:t>Midian</a:t>
            </a:r>
            <a:endParaRPr lang="de-DE" sz="2000" dirty="0"/>
          </a:p>
          <a:p>
            <a:pPr marL="723900" lvl="0" indent="-368300"/>
            <a:r>
              <a:rPr lang="de-DE" sz="2000" dirty="0"/>
              <a:t>40 Jahre Reifezeit in </a:t>
            </a:r>
            <a:r>
              <a:rPr lang="de-DE" sz="2000" dirty="0" err="1"/>
              <a:t>Midian</a:t>
            </a:r>
            <a:r>
              <a:rPr lang="de-DE" sz="2000" dirty="0"/>
              <a:t> und Rückkehr nach Ägypten</a:t>
            </a:r>
          </a:p>
          <a:p>
            <a:pPr marL="723900" lvl="0" indent="-368300"/>
            <a:r>
              <a:rPr lang="de-DE" sz="2000" dirty="0"/>
              <a:t>40 Jahre Reisezeit durch die </a:t>
            </a:r>
            <a:r>
              <a:rPr lang="de-DE" sz="2000" dirty="0" smtClean="0"/>
              <a:t>Wüste</a:t>
            </a:r>
            <a:endParaRPr lang="de-DE" sz="2000" dirty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„In dieser Zeit“: </a:t>
            </a:r>
            <a:r>
              <a:rPr lang="de-DE" sz="2000" dirty="0" smtClean="0">
                <a:solidFill>
                  <a:srgbClr val="003399"/>
                </a:solidFill>
              </a:rPr>
              <a:t>2. Mose 1,8-22; 2,1-25</a:t>
            </a:r>
            <a:endParaRPr lang="de-DE" sz="2000" dirty="0"/>
          </a:p>
          <a:p>
            <a:pPr marL="723900" lvl="0" indent="-457200">
              <a:buFont typeface="+mj-lt"/>
              <a:buAutoNum type="alphaLcParenR"/>
            </a:pPr>
            <a:r>
              <a:rPr lang="de-DE" sz="2000" dirty="0" smtClean="0">
                <a:solidFill>
                  <a:srgbClr val="000000"/>
                </a:solidFill>
              </a:rPr>
              <a:t>Gottesfürchtige </a:t>
            </a:r>
            <a:r>
              <a:rPr lang="de-DE" sz="2000" dirty="0">
                <a:solidFill>
                  <a:srgbClr val="000000"/>
                </a:solidFill>
              </a:rPr>
              <a:t>Hebammen: </a:t>
            </a:r>
            <a:r>
              <a:rPr lang="de-DE" sz="2000" dirty="0">
                <a:solidFill>
                  <a:srgbClr val="003399"/>
                </a:solidFill>
              </a:rPr>
              <a:t>2. </a:t>
            </a:r>
            <a:r>
              <a:rPr lang="de-DE" sz="2000">
                <a:solidFill>
                  <a:srgbClr val="003399"/>
                </a:solidFill>
              </a:rPr>
              <a:t>Mose </a:t>
            </a:r>
            <a:r>
              <a:rPr lang="de-DE" sz="2000" smtClean="0">
                <a:solidFill>
                  <a:srgbClr val="003399"/>
                </a:solidFill>
              </a:rPr>
              <a:t>1,15-22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723900" indent="-457200">
              <a:buFont typeface="+mj-lt"/>
              <a:buAutoNum type="alphaLcParenR"/>
            </a:pPr>
            <a:r>
              <a:rPr lang="de-DE" sz="2000" dirty="0">
                <a:solidFill>
                  <a:srgbClr val="000000"/>
                </a:solidFill>
              </a:rPr>
              <a:t>Gottesfürchtige </a:t>
            </a:r>
            <a:r>
              <a:rPr lang="de-DE" sz="2000" dirty="0" smtClean="0">
                <a:solidFill>
                  <a:srgbClr val="000000"/>
                </a:solidFill>
              </a:rPr>
              <a:t>Eltern: </a:t>
            </a:r>
            <a:r>
              <a:rPr lang="de-DE" sz="2000" dirty="0">
                <a:solidFill>
                  <a:srgbClr val="003399"/>
                </a:solidFill>
              </a:rPr>
              <a:t>2. Mose </a:t>
            </a:r>
            <a:r>
              <a:rPr lang="de-DE" sz="2000" dirty="0" smtClean="0">
                <a:solidFill>
                  <a:srgbClr val="003399"/>
                </a:solidFill>
              </a:rPr>
              <a:t>2,1-3; Hebräer 11,23</a:t>
            </a:r>
            <a:endParaRPr lang="de-DE" sz="2000" dirty="0"/>
          </a:p>
          <a:p>
            <a:pPr marL="723900" lvl="0" indent="-457200">
              <a:buFont typeface="+mj-lt"/>
              <a:buAutoNum type="alphaLcParenR"/>
            </a:pP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Als Neugeborener im Glauben: Der Glaube anderer trägt mit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9" name="Picture 2" descr="C:\Data\Zwischenablage\Baby-Moses-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5727132" cy="459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eck 9"/>
          <p:cNvSpPr/>
          <p:nvPr/>
        </p:nvSpPr>
        <p:spPr>
          <a:xfrm>
            <a:off x="827584" y="5953194"/>
            <a:ext cx="25922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scottbyersdesign.com</a:t>
            </a: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Als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Jugendlicher im Glauben: Der Glaube wächst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Gott zieht die Fäden im Hintergrund: </a:t>
            </a:r>
            <a:r>
              <a:rPr lang="de-DE" sz="2000" dirty="0" smtClean="0">
                <a:solidFill>
                  <a:srgbClr val="003399"/>
                </a:solidFill>
              </a:rPr>
              <a:t>2. Mose 2,3-10</a:t>
            </a: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2050" name="Picture 2" descr="C:\Data\Zwischenablage\moses-in-a-baske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3460" y="2420888"/>
            <a:ext cx="52322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eck 8"/>
          <p:cNvSpPr/>
          <p:nvPr/>
        </p:nvSpPr>
        <p:spPr>
          <a:xfrm>
            <a:off x="5843780" y="5805264"/>
            <a:ext cx="259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err="1" smtClean="0"/>
              <a:t>theorthodoxlife.files</a:t>
            </a:r>
            <a:r>
              <a:rPr lang="de-DE" sz="1600" dirty="0" smtClean="0"/>
              <a:t>.</a:t>
            </a:r>
          </a:p>
          <a:p>
            <a:r>
              <a:rPr lang="de-DE" sz="1600" dirty="0" smtClean="0"/>
              <a:t>wordpress.com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xmlns="" val="232598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Als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Jugendlicher im Glauben: Der Glaube wächst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Gott zieht die Fäden im Hintergrund: </a:t>
            </a:r>
            <a:r>
              <a:rPr lang="de-DE" sz="2000" dirty="0" smtClean="0">
                <a:solidFill>
                  <a:srgbClr val="003399"/>
                </a:solidFill>
              </a:rPr>
              <a:t>2. Mose 2,3-10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„Mächtig in seinen Worten und Werken“: </a:t>
            </a:r>
            <a:r>
              <a:rPr lang="de-DE" sz="2000" dirty="0">
                <a:solidFill>
                  <a:srgbClr val="003399"/>
                </a:solidFill>
              </a:rPr>
              <a:t>Lukas </a:t>
            </a:r>
            <a:r>
              <a:rPr lang="de-DE" sz="2000" dirty="0" smtClean="0">
                <a:solidFill>
                  <a:srgbClr val="003399"/>
                </a:solidFill>
              </a:rPr>
              <a:t>24,19; Daniel 1,19-21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0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Als Erwachsener im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Glauben: Der Glaube bewährt sich abermals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Moses Glaubenshandlungen: </a:t>
            </a:r>
            <a:r>
              <a:rPr lang="de-DE" sz="2000" dirty="0" smtClean="0">
                <a:solidFill>
                  <a:srgbClr val="003399"/>
                </a:solidFill>
              </a:rPr>
              <a:t>Hebräer 11,24-26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73460" y="2426345"/>
            <a:ext cx="6388092" cy="396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eck 8"/>
          <p:cNvSpPr/>
          <p:nvPr/>
        </p:nvSpPr>
        <p:spPr>
          <a:xfrm>
            <a:off x="6961552" y="5251034"/>
            <a:ext cx="25922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koelsch-reli.de</a:t>
            </a:r>
          </a:p>
        </p:txBody>
      </p:sp>
    </p:spTree>
    <p:extLst>
      <p:ext uri="{BB962C8B-B14F-4D97-AF65-F5344CB8AC3E}">
        <p14:creationId xmlns:p14="http://schemas.microsoft.com/office/powerpoint/2010/main" xmlns="" val="39802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Als Erwachsener im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Glauben: Der Glaube bewährt sich abermals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Moses Glaubenshandlungen: </a:t>
            </a:r>
            <a:r>
              <a:rPr lang="de-DE" sz="2000" dirty="0" smtClean="0">
                <a:solidFill>
                  <a:srgbClr val="003399"/>
                </a:solidFill>
              </a:rPr>
              <a:t>Hebräer 11,24-26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813" b="5776"/>
          <a:stretch/>
        </p:blipFill>
        <p:spPr bwMode="auto">
          <a:xfrm>
            <a:off x="601562" y="2426345"/>
            <a:ext cx="2818310" cy="373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eck 8"/>
          <p:cNvSpPr/>
          <p:nvPr/>
        </p:nvSpPr>
        <p:spPr>
          <a:xfrm>
            <a:off x="3479180" y="5898758"/>
            <a:ext cx="25922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ubdavid.org</a:t>
            </a:r>
          </a:p>
        </p:txBody>
      </p:sp>
    </p:spTree>
    <p:extLst>
      <p:ext uri="{BB962C8B-B14F-4D97-AF65-F5344CB8AC3E}">
        <p14:creationId xmlns:p14="http://schemas.microsoft.com/office/powerpoint/2010/main" xmlns="" val="8585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Als Erwachsener im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Glauben: Der Glaube bewährt sich abermals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Moses Glaubenshandlungen: </a:t>
            </a:r>
            <a:r>
              <a:rPr lang="de-DE" sz="2000" dirty="0" smtClean="0">
                <a:solidFill>
                  <a:srgbClr val="003399"/>
                </a:solidFill>
              </a:rPr>
              <a:t>Hebräer 11,24-26</a:t>
            </a:r>
          </a:p>
          <a:p>
            <a:pPr marL="4763" indent="-4763">
              <a:buNone/>
            </a:pPr>
            <a:r>
              <a:rPr lang="de-DE" sz="2000" dirty="0">
                <a:solidFill>
                  <a:srgbClr val="000000"/>
                </a:solidFill>
              </a:rPr>
              <a:t>Moses </a:t>
            </a:r>
            <a:r>
              <a:rPr lang="de-DE" sz="2000" dirty="0" smtClean="0">
                <a:solidFill>
                  <a:srgbClr val="000000"/>
                </a:solidFill>
              </a:rPr>
              <a:t>Söhne: </a:t>
            </a:r>
            <a:r>
              <a:rPr lang="de-DE" sz="2000" dirty="0">
                <a:solidFill>
                  <a:srgbClr val="003399"/>
                </a:solidFill>
              </a:rPr>
              <a:t>Hebräer 11,24-26</a:t>
            </a:r>
          </a:p>
          <a:p>
            <a:pPr marL="723900" lvl="0" indent="-368300"/>
            <a:r>
              <a:rPr lang="de-DE" sz="2000" dirty="0" err="1" smtClean="0"/>
              <a:t>Gerschom</a:t>
            </a:r>
            <a:r>
              <a:rPr lang="de-DE" sz="2000" dirty="0" smtClean="0"/>
              <a:t> (Ein </a:t>
            </a:r>
            <a:r>
              <a:rPr lang="de-DE" sz="2000" dirty="0"/>
              <a:t>Fremder bin ich in einem fremden </a:t>
            </a:r>
            <a:r>
              <a:rPr lang="de-DE" sz="2000" dirty="0" smtClean="0"/>
              <a:t>Land</a:t>
            </a:r>
          </a:p>
          <a:p>
            <a:pPr marL="723900" lvl="0" indent="0">
              <a:buNone/>
            </a:pPr>
            <a:r>
              <a:rPr lang="de-DE" sz="2000" dirty="0" smtClean="0"/>
              <a:t>geworden)</a:t>
            </a:r>
            <a:r>
              <a:rPr lang="de-DE" sz="2000" dirty="0" smtClean="0">
                <a:solidFill>
                  <a:srgbClr val="000000"/>
                </a:solidFill>
              </a:rPr>
              <a:t>: </a:t>
            </a:r>
            <a:r>
              <a:rPr lang="de-DE" sz="2000" dirty="0">
                <a:solidFill>
                  <a:srgbClr val="003399"/>
                </a:solidFill>
              </a:rPr>
              <a:t>2. Mose 2,22; 18,3</a:t>
            </a:r>
            <a:endParaRPr lang="de-DE" sz="2000" dirty="0" smtClean="0"/>
          </a:p>
          <a:p>
            <a:pPr marL="723900" lvl="0" indent="-368300"/>
            <a:r>
              <a:rPr lang="de-DE" sz="2000" dirty="0" err="1"/>
              <a:t>Eliëser</a:t>
            </a:r>
            <a:r>
              <a:rPr lang="de-DE" sz="2000" dirty="0"/>
              <a:t> (Der Gott meines Vaters ist meine Hilfe gewesen und hat mich vom Schwert des Pharao gerettet)</a:t>
            </a:r>
            <a:r>
              <a:rPr lang="de-DE" sz="2000" dirty="0" smtClean="0">
                <a:solidFill>
                  <a:srgbClr val="000000"/>
                </a:solidFill>
              </a:rPr>
              <a:t>: </a:t>
            </a:r>
            <a:r>
              <a:rPr lang="pl-PL" sz="2000" dirty="0">
                <a:solidFill>
                  <a:srgbClr val="003399"/>
                </a:solidFill>
              </a:rPr>
              <a:t>2. Mose 18,4; 1. Chronik 23,15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4763" indent="-4763">
              <a:buNone/>
            </a:pP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Gottes souveräne Führung auf deinem Weg des Glaubens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01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Bildschirmpräsentation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Standarddesign</vt:lpstr>
      <vt:lpstr>1_Standarddesign</vt:lpstr>
      <vt:lpstr>Präsentation_Vorlage_METROSYSTEMS_4zu3_de_groß_20101026</vt:lpstr>
      <vt:lpstr>Folie 1</vt:lpstr>
      <vt:lpstr>Gottes souveräne Führung auf deinem Weg des Glaubens</vt:lpstr>
      <vt:lpstr>1. Als Neugeborener im Glauben: Der Glaube anderer trägt mit</vt:lpstr>
      <vt:lpstr>1. Als Neugeborener im Glauben: Der Glaube anderer trägt mit</vt:lpstr>
      <vt:lpstr>2. Als Jugendlicher im Glauben: Der Glaube wächst</vt:lpstr>
      <vt:lpstr>2. Als Jugendlicher im Glauben: Der Glaube wächst</vt:lpstr>
      <vt:lpstr>3. Als Erwachsener im Glauben: Der Glaube bewährt sich abermals</vt:lpstr>
      <vt:lpstr>3. Als Erwachsener im Glauben: Der Glaube bewährt sich abermals</vt:lpstr>
      <vt:lpstr>3. Als Erwachsener im Glauben: Der Glaube bewährt sich abermals</vt:lpstr>
      <vt:lpstr>Folie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7,20-29: Gottes souveräne Führung auf deinem Weg des Glaubens</dc:title>
  <dc:creator>Sascha Kriegler</dc:creator>
  <cp:lastModifiedBy>Windows User</cp:lastModifiedBy>
  <cp:revision>39</cp:revision>
  <dcterms:created xsi:type="dcterms:W3CDTF">2012-08-30T12:12:53Z</dcterms:created>
  <dcterms:modified xsi:type="dcterms:W3CDTF">2015-03-07T21:53:48Z</dcterms:modified>
</cp:coreProperties>
</file>