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1"/>
  </p:notesMasterIdLst>
  <p:sldIdLst>
    <p:sldId id="256" r:id="rId4"/>
    <p:sldId id="278" r:id="rId5"/>
    <p:sldId id="302" r:id="rId6"/>
    <p:sldId id="310" r:id="rId7"/>
    <p:sldId id="311" r:id="rId8"/>
    <p:sldId id="313" r:id="rId9"/>
    <p:sldId id="288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7995" autoAdjust="0"/>
  </p:normalViewPr>
  <p:slideViewPr>
    <p:cSldViewPr>
      <p:cViewPr>
        <p:scale>
          <a:sx n="75" d="100"/>
          <a:sy n="75" d="100"/>
        </p:scale>
        <p:origin x="-1860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09.05.2015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Wenn Christen für Jesus leiden…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7,55-8,1a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… gibt es Hoffnung: Auf Jesus gerichtet (Vers 55-56)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… gibt es Feinde: Gegen Jesu Nachfolger verbündet 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	     (Verse 57-58; 8,1a)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… gibt es Mission: Wie Jesus handeln (Vers 59-60)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… gibt es Hoffnung: Auf Jesus gerichtet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Stephanus war voll Heiligen Geistes: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6,5.10 </a:t>
            </a:r>
            <a:endParaRPr lang="de-DE" sz="2000" dirty="0" smtClean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Ein geöffneter Himmel: </a:t>
            </a:r>
            <a:r>
              <a:rPr lang="de-DE" sz="2000" dirty="0" err="1" smtClean="0">
                <a:solidFill>
                  <a:srgbClr val="003399"/>
                </a:solidFill>
              </a:rPr>
              <a:t>Maleachi</a:t>
            </a:r>
            <a:r>
              <a:rPr lang="de-DE" sz="2000" dirty="0" smtClean="0">
                <a:solidFill>
                  <a:srgbClr val="003399"/>
                </a:solidFill>
              </a:rPr>
              <a:t> 3,10; Matthäus 3,16; Lukas 3,21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Gottes Herrlichkeit sehen: </a:t>
            </a:r>
            <a:r>
              <a:rPr lang="de-DE" sz="2000" dirty="0" smtClean="0">
                <a:solidFill>
                  <a:srgbClr val="003399"/>
                </a:solidFill>
              </a:rPr>
              <a:t>2. Mose 33,18ff; </a:t>
            </a:r>
            <a:r>
              <a:rPr lang="de-DE" sz="2000" dirty="0" err="1" smtClean="0">
                <a:solidFill>
                  <a:srgbClr val="003399"/>
                </a:solidFill>
              </a:rPr>
              <a:t>Hesekiel</a:t>
            </a:r>
            <a:r>
              <a:rPr lang="de-DE" sz="2000" dirty="0" smtClean="0">
                <a:solidFill>
                  <a:srgbClr val="003399"/>
                </a:solidFill>
              </a:rPr>
              <a:t> 1,1ff; Apostelgeschichte 10,9ff; 2. Korinther 12,2-4; Offenbarung 1,10ff; 19,11ff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Der Sohn des Menschen: </a:t>
            </a:r>
            <a:r>
              <a:rPr lang="de-DE" sz="2000" dirty="0" smtClean="0">
                <a:solidFill>
                  <a:srgbClr val="003399"/>
                </a:solidFill>
              </a:rPr>
              <a:t>Daniel 7,13; Matthäus 16,26; 19,28; 26,64; Markus 8,31; Johannes 1,51; 5,27; Offenbarung 1,7.13</a:t>
            </a:r>
            <a:endParaRPr lang="de-DE" sz="2000" dirty="0" smtClean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Wenn Christen für Jesus leiden…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… gibt es Feinde: Gegen Jesu Nachfolger verbündet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Mit Verfolgung / Leiden rechnen: </a:t>
            </a:r>
            <a:r>
              <a:rPr lang="de-DE" sz="2000" dirty="0" smtClean="0">
                <a:solidFill>
                  <a:srgbClr val="003399"/>
                </a:solidFill>
              </a:rPr>
              <a:t>Johannes 15,18; 2. Timotheus 3,12; 1. Petrus 4,12-16</a:t>
            </a:r>
            <a:endParaRPr lang="de-DE" sz="2000" dirty="0" smtClean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Steinigung für Gotteslästerung: </a:t>
            </a:r>
            <a:r>
              <a:rPr lang="de-DE" sz="2000" dirty="0" smtClean="0">
                <a:solidFill>
                  <a:srgbClr val="003399"/>
                </a:solidFill>
              </a:rPr>
              <a:t>3. Mose 24,16; 5. Mose 17,4-7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Wenn Christen für Jesus leiden…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… gibt es Mission: Wie Jesus handeln 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Wenn Christen für Jesus leiden…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755650" y="1628800"/>
            <a:ext cx="3671888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Jesus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4716463" y="1628800"/>
            <a:ext cx="3671887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Stephanus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755650" y="2276500"/>
            <a:ext cx="3671888" cy="18000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Vater, in deine Hände übergebe ich meinen Geist! (Lukas 23,46)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4716463" y="2276500"/>
            <a:ext cx="3671887" cy="18000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Herr Jesus, nimm meinen Geist auf!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755650" y="4077271"/>
            <a:ext cx="3671888" cy="18000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Vater, vergib ihnen! Denn sie wissen nicht, was sie tun. (Lukas 23,34)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4716463" y="4077271"/>
            <a:ext cx="3671887" cy="18000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Herr, rechne ihnen diese Sünde nicht zu!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0" name="Pfeil nach rechts 39"/>
          <p:cNvSpPr/>
          <p:nvPr/>
        </p:nvSpPr>
        <p:spPr>
          <a:xfrm>
            <a:off x="4487863" y="1898675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1" name="Pfeil nach rechts 40"/>
          <p:cNvSpPr/>
          <p:nvPr/>
        </p:nvSpPr>
        <p:spPr>
          <a:xfrm>
            <a:off x="4487863" y="3122525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44" name="Pfeil nach rechts 43"/>
          <p:cNvSpPr/>
          <p:nvPr/>
        </p:nvSpPr>
        <p:spPr>
          <a:xfrm>
            <a:off x="4487863" y="4923296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40" grpId="0" animBg="1"/>
      <p:bldP spid="41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Wenn Christen für Jesus leiden…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7,55-8,1a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… gibt es Hoffnung: Auf Jesus gerichtet (Vers 55-56)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… gibt es Feinde: Gegen Jesu Nachfolger verbündet 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	     (Verse 57-58; 8,1a)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… gibt es Mission: Wie Jesus handeln (Vers 59-60)</a:t>
            </a: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Bildschirmpräsentation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Standarddesign</vt:lpstr>
      <vt:lpstr>1_Standarddesign</vt:lpstr>
      <vt:lpstr>Präsentation_Vorlage_METROSYSTEMS_4zu3_de_groß_20101026</vt:lpstr>
      <vt:lpstr>Folie 1</vt:lpstr>
      <vt:lpstr>Wenn Christen für Jesus leiden…</vt:lpstr>
      <vt:lpstr>1. … gibt es Hoffnung: Auf Jesus gerichtet</vt:lpstr>
      <vt:lpstr>2. … gibt es Feinde: Gegen Jesu Nachfolger verbündet</vt:lpstr>
      <vt:lpstr>3. … gibt es Mission: Wie Jesus handeln </vt:lpstr>
      <vt:lpstr>Wenn Christen für Jesus leiden…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7,55-8,1a: Wenn Christen für Jesus leiden...</dc:title>
  <dc:creator>Sascha Kriegler</dc:creator>
  <cp:lastModifiedBy>Windows User</cp:lastModifiedBy>
  <cp:revision>5</cp:revision>
  <dcterms:created xsi:type="dcterms:W3CDTF">2012-08-30T12:12:53Z</dcterms:created>
  <dcterms:modified xsi:type="dcterms:W3CDTF">2015-05-09T14:47:36Z</dcterms:modified>
</cp:coreProperties>
</file>