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2"/>
  </p:notesMasterIdLst>
  <p:sldIdLst>
    <p:sldId id="256" r:id="rId4"/>
    <p:sldId id="319" r:id="rId5"/>
    <p:sldId id="324" r:id="rId6"/>
    <p:sldId id="302" r:id="rId7"/>
    <p:sldId id="325" r:id="rId8"/>
    <p:sldId id="326" r:id="rId9"/>
    <p:sldId id="327" r:id="rId10"/>
    <p:sldId id="288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000066"/>
    <a:srgbClr val="003399"/>
    <a:srgbClr val="FFFFFF"/>
    <a:srgbClr val="FF0000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87995" autoAdjust="0"/>
  </p:normalViewPr>
  <p:slideViewPr>
    <p:cSldViewPr>
      <p:cViewPr>
        <p:scale>
          <a:sx n="75" d="100"/>
          <a:sy n="75" d="100"/>
        </p:scale>
        <p:origin x="-131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18.07.2015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Begegnung mit Jesus verändert alles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9,1-9</a:t>
            </a:r>
            <a:endParaRPr lang="de-DE" sz="2600" dirty="0" smtClean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</a:t>
            </a:r>
            <a:r>
              <a:rPr lang="de-DE" sz="2600" kern="0" dirty="0" smtClean="0">
                <a:latin typeface="+mn-lt"/>
                <a:cs typeface="+mn-cs"/>
              </a:rPr>
              <a:t>Der Plan des </a:t>
            </a:r>
            <a:r>
              <a:rPr lang="de-DE" sz="2600" kern="0" dirty="0" err="1" smtClean="0">
                <a:latin typeface="+mn-lt"/>
                <a:cs typeface="+mn-cs"/>
              </a:rPr>
              <a:t>Saulus</a:t>
            </a:r>
            <a:r>
              <a:rPr lang="de-DE" sz="2600" kern="0" dirty="0" smtClean="0">
                <a:latin typeface="+mn-lt"/>
                <a:cs typeface="+mn-cs"/>
              </a:rPr>
              <a:t> </a:t>
            </a:r>
            <a:r>
              <a:rPr lang="de-DE" sz="2600" kern="0" dirty="0" smtClean="0">
                <a:latin typeface="+mn-lt"/>
                <a:cs typeface="+mn-cs"/>
              </a:rPr>
              <a:t>ohne Jesus (Verse 1-2)</a:t>
            </a:r>
            <a:endParaRPr lang="de-DE" sz="2600" kern="0" dirty="0" smtClean="0">
              <a:latin typeface="+mn-lt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Die Bekehrung des </a:t>
            </a:r>
            <a:r>
              <a:rPr lang="de-DE" sz="2600" kern="0" dirty="0" err="1" smtClean="0">
                <a:solidFill>
                  <a:srgbClr val="000000"/>
                </a:solidFill>
                <a:latin typeface="Arial"/>
                <a:cs typeface="Arial"/>
              </a:rPr>
              <a:t>Saulus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zu Jesus (Verse 3-6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 smtClean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Das Hören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des </a:t>
            </a:r>
            <a:r>
              <a:rPr lang="de-DE" sz="2600" kern="0" dirty="0" err="1" smtClean="0">
                <a:solidFill>
                  <a:srgbClr val="000000"/>
                </a:solidFill>
                <a:latin typeface="Arial"/>
                <a:cs typeface="Arial"/>
              </a:rPr>
              <a:t>Saulus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auf Jesus (Verse 7-9)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Plan des </a:t>
            </a:r>
            <a:r>
              <a:rPr lang="de-DE" sz="3400" b="1" dirty="0" err="1" smtClean="0">
                <a:solidFill>
                  <a:schemeClr val="hlink"/>
                </a:solidFill>
                <a:latin typeface="Verdana" pitchFamily="34" charset="0"/>
              </a:rPr>
              <a:t>Saulus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 ohne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Jesus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Begegnung mit Jesus verändert alles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9" name="Grafik 8" descr="Israel-neighbours.jpg"/>
          <p:cNvPicPr>
            <a:picLocks noChangeAspect="1"/>
          </p:cNvPicPr>
          <p:nvPr/>
        </p:nvPicPr>
        <p:blipFill>
          <a:blip r:embed="rId5" cstate="print"/>
          <a:srcRect l="15531" t="15889" r="24170" b="8639"/>
          <a:stretch>
            <a:fillRect/>
          </a:stretch>
        </p:blipFill>
        <p:spPr>
          <a:xfrm>
            <a:off x="2195736" y="980728"/>
            <a:ext cx="4752528" cy="5472608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4644008" y="2852936"/>
            <a:ext cx="1584176" cy="504056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2822724" y="4365104"/>
            <a:ext cx="1440160" cy="432048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6948264" y="6165304"/>
            <a:ext cx="15383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/>
              <a:t>aryanism.net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xmlns="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Plan des </a:t>
            </a:r>
            <a:r>
              <a:rPr lang="de-DE" sz="3400" b="1" dirty="0" err="1" smtClean="0">
                <a:solidFill>
                  <a:schemeClr val="hlink"/>
                </a:solidFill>
                <a:latin typeface="Verdana" pitchFamily="34" charset="0"/>
              </a:rPr>
              <a:t>Saulus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 ohne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Jesus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„Die des Weges“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Apostelgeschichte 19,9.23; 22,4; 24,14.22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/>
              <a:t>Gott schaut nicht weg, sondern er weiß um alles (</a:t>
            </a:r>
            <a:r>
              <a:rPr lang="de-DE" sz="2000" dirty="0" smtClean="0">
                <a:solidFill>
                  <a:srgbClr val="003399"/>
                </a:solidFill>
              </a:rPr>
              <a:t>Habakuk 1,1ff</a:t>
            </a:r>
            <a:r>
              <a:rPr lang="de-DE" sz="2000" dirty="0" smtClean="0"/>
              <a:t>)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Begegnung mit Jesus verändert alles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Bekehrung des </a:t>
            </a:r>
            <a:r>
              <a:rPr lang="de-DE" sz="3400" b="1" dirty="0" err="1" smtClean="0">
                <a:solidFill>
                  <a:schemeClr val="hlink"/>
                </a:solidFill>
                <a:latin typeface="Verdana" pitchFamily="34" charset="0"/>
              </a:rPr>
              <a:t>Saulus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 zu Jesus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Das helle Licht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Apostelgeschichte 22,6; </a:t>
            </a:r>
            <a:r>
              <a:rPr lang="de-DE" sz="2000" dirty="0" smtClean="0">
                <a:solidFill>
                  <a:srgbClr val="003399"/>
                </a:solidFill>
              </a:rPr>
              <a:t>26,13; </a:t>
            </a:r>
            <a:r>
              <a:rPr lang="de-DE" sz="2000" dirty="0" smtClean="0">
                <a:solidFill>
                  <a:srgbClr val="003399"/>
                </a:solidFill>
              </a:rPr>
              <a:t>siehe auch </a:t>
            </a:r>
            <a:r>
              <a:rPr lang="de-DE" sz="2000" dirty="0" smtClean="0">
                <a:solidFill>
                  <a:srgbClr val="003399"/>
                </a:solidFill>
              </a:rPr>
              <a:t>2. Mose 24,15ff; Psalm 104,2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/>
              <a:t>Reaktion auf die Herrlichkeit Gottes (</a:t>
            </a:r>
            <a:r>
              <a:rPr lang="de-DE" sz="2000" dirty="0" smtClean="0">
                <a:solidFill>
                  <a:srgbClr val="003399"/>
                </a:solidFill>
              </a:rPr>
              <a:t>Daniel 10,9ff; Hesekiel 1,28 oder </a:t>
            </a:r>
            <a:r>
              <a:rPr lang="de-DE" sz="2000" dirty="0" smtClean="0">
                <a:solidFill>
                  <a:srgbClr val="003399"/>
                </a:solidFill>
              </a:rPr>
              <a:t>Offenbarung 1,17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/>
              <a:t>Ein Angriff auf Jesus selbst (</a:t>
            </a:r>
            <a:r>
              <a:rPr lang="de-DE" sz="2000" dirty="0" smtClean="0">
                <a:solidFill>
                  <a:srgbClr val="003399"/>
                </a:solidFill>
              </a:rPr>
              <a:t>Markus 3,35; Galater 2,20; Epheser 5,22-32; Offenbarung 19,6-9; 22,16-17</a:t>
            </a:r>
            <a:r>
              <a:rPr lang="de-DE" sz="2000" dirty="0" smtClean="0"/>
              <a:t>)</a:t>
            </a:r>
            <a:endParaRPr lang="de-DE" sz="2000" dirty="0" smtClean="0"/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Jesus in seiner Herrlichkeit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Apostelgeschichte 9,17.27</a:t>
            </a:r>
            <a:r>
              <a:rPr lang="de-DE" sz="2000" dirty="0" smtClean="0">
                <a:solidFill>
                  <a:srgbClr val="003399"/>
                </a:solidFill>
              </a:rPr>
              <a:t>; 22,14; 26,16; 1. Korinther 9,1; 15,8</a:t>
            </a:r>
            <a:r>
              <a:rPr lang="de-DE" sz="2000" dirty="0" smtClean="0"/>
              <a:t>)</a:t>
            </a:r>
            <a:endParaRPr lang="de-DE" sz="2000" dirty="0" smtClean="0"/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</a:t>
            </a:r>
            <a:r>
              <a:rPr lang="de-DE" sz="2000" dirty="0" smtClean="0">
                <a:solidFill>
                  <a:srgbClr val="008000"/>
                </a:solidFill>
              </a:rPr>
              <a:t>„Ihr seid das Licht der Welt“ (Matthäus 5,14-16)</a:t>
            </a:r>
            <a:endParaRPr lang="de-DE" sz="2000" dirty="0" smtClean="0">
              <a:solidFill>
                <a:srgbClr val="008000"/>
              </a:solidFill>
            </a:endParaRPr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Begegnung mit Jesus verändert alles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Das Hören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des </a:t>
            </a:r>
            <a:r>
              <a:rPr lang="de-DE" sz="3400" b="1" dirty="0" err="1" smtClean="0">
                <a:solidFill>
                  <a:schemeClr val="hlink"/>
                </a:solidFill>
                <a:latin typeface="Verdana" pitchFamily="34" charset="0"/>
              </a:rPr>
              <a:t>Saulus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 auf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Jesus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Hören oder nicht hören?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Apostelgeschichte 9,7; 22,9; Johannes 12,29; Daniel 10,7</a:t>
            </a:r>
            <a:r>
              <a:rPr lang="de-DE" sz="2000" dirty="0" smtClean="0"/>
              <a:t>)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Begegnung mit Jesus verändert alles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Begegnung mit Jesus verändert alles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9,1-9</a:t>
            </a:r>
            <a:endParaRPr lang="de-DE" sz="2600" dirty="0" smtClean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</a:t>
            </a:r>
            <a:r>
              <a:rPr lang="de-DE" sz="2600" kern="0" dirty="0" smtClean="0">
                <a:latin typeface="+mn-lt"/>
                <a:cs typeface="+mn-cs"/>
              </a:rPr>
              <a:t>Der Plan des </a:t>
            </a:r>
            <a:r>
              <a:rPr lang="de-DE" sz="2600" kern="0" dirty="0" err="1" smtClean="0">
                <a:latin typeface="+mn-lt"/>
                <a:cs typeface="+mn-cs"/>
              </a:rPr>
              <a:t>Saulus</a:t>
            </a:r>
            <a:r>
              <a:rPr lang="de-DE" sz="2600" kern="0" dirty="0" smtClean="0">
                <a:latin typeface="+mn-lt"/>
                <a:cs typeface="+mn-cs"/>
              </a:rPr>
              <a:t> ohne Jesus (Verse 1-2)</a:t>
            </a:r>
            <a:endParaRPr lang="de-DE" sz="2600" kern="0" dirty="0" smtClean="0">
              <a:latin typeface="+mn-lt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Die Bekehrung des </a:t>
            </a:r>
            <a:r>
              <a:rPr lang="de-DE" sz="2600" kern="0" dirty="0" err="1" smtClean="0">
                <a:solidFill>
                  <a:srgbClr val="000000"/>
                </a:solidFill>
                <a:latin typeface="Arial"/>
                <a:cs typeface="Arial"/>
              </a:rPr>
              <a:t>Saulus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zu Jesus (Verse 3-6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 smtClean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Das Hören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des </a:t>
            </a:r>
            <a:r>
              <a:rPr lang="de-DE" sz="2600" kern="0" dirty="0" err="1" smtClean="0">
                <a:solidFill>
                  <a:srgbClr val="000000"/>
                </a:solidFill>
                <a:latin typeface="Arial"/>
                <a:cs typeface="Arial"/>
              </a:rPr>
              <a:t>Saulus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auf Jesus (Verse 7-9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endParaRPr lang="de-DE" sz="26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763" lvl="0" indent="-4763" eaLnBrk="0" hangingPunct="0">
              <a:spcBef>
                <a:spcPct val="20000"/>
              </a:spcBef>
            </a:pPr>
            <a:r>
              <a:rPr lang="de-DE" sz="2000" kern="0" dirty="0" smtClean="0">
                <a:solidFill>
                  <a:srgbClr val="008000"/>
                </a:solidFill>
                <a:latin typeface="Arial"/>
                <a:cs typeface="Arial"/>
                <a:sym typeface="Wingdings" pitchFamily="2" charset="2"/>
              </a:rPr>
              <a:t> </a:t>
            </a:r>
            <a:r>
              <a:rPr lang="de-DE" sz="2000" kern="0" dirty="0" smtClean="0">
                <a:solidFill>
                  <a:srgbClr val="008000"/>
                </a:solidFill>
                <a:latin typeface="Arial"/>
                <a:cs typeface="Arial"/>
              </a:rPr>
              <a:t>1. Timotheus 1,12-17</a:t>
            </a:r>
            <a:endParaRPr lang="de-DE" sz="2000" kern="0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endParaRPr lang="de-DE" sz="26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Bildschirmpräsentation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Standarddesign</vt:lpstr>
      <vt:lpstr>1_Standarddesign</vt:lpstr>
      <vt:lpstr>Präsentation_Vorlage_METROSYSTEMS_4zu3_de_groß_20101026</vt:lpstr>
      <vt:lpstr>Folie 1</vt:lpstr>
      <vt:lpstr>Die Begegnung mit Jesus verändert alles</vt:lpstr>
      <vt:lpstr>1. Der Plan des Saulus ohne Jesus</vt:lpstr>
      <vt:lpstr>1. Der Plan des Saulus ohne Jesus</vt:lpstr>
      <vt:lpstr>2. Die Bekehrung des Saulus zu Jesus</vt:lpstr>
      <vt:lpstr>3. Das Hören des Saulus auf Jesus</vt:lpstr>
      <vt:lpstr>Die Begegnung mit Jesus verändert alles</vt:lpstr>
      <vt:lpstr>Folie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9,1-9: Die Begegnung mit Jesus verändert alles</dc:title>
  <dc:creator>Sascha Kriegler</dc:creator>
  <cp:lastModifiedBy>Windows User</cp:lastModifiedBy>
  <cp:revision>30</cp:revision>
  <dcterms:created xsi:type="dcterms:W3CDTF">2012-08-30T12:12:53Z</dcterms:created>
  <dcterms:modified xsi:type="dcterms:W3CDTF">2015-07-18T21:11:36Z</dcterms:modified>
</cp:coreProperties>
</file>