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3"/>
  </p:notesMasterIdLst>
  <p:sldIdLst>
    <p:sldId id="256" r:id="rId4"/>
    <p:sldId id="319" r:id="rId5"/>
    <p:sldId id="302" r:id="rId6"/>
    <p:sldId id="328" r:id="rId7"/>
    <p:sldId id="329" r:id="rId8"/>
    <p:sldId id="330" r:id="rId9"/>
    <p:sldId id="331" r:id="rId10"/>
    <p:sldId id="332" r:id="rId11"/>
    <p:sldId id="288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87995" autoAdjust="0"/>
  </p:normalViewPr>
  <p:slideViewPr>
    <p:cSldViewPr>
      <p:cViewPr varScale="1">
        <p:scale>
          <a:sx n="96" d="100"/>
          <a:sy n="96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25.07.2015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Hananias – Ein „Normalo“ unterwegs mit Jesus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9,10-18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kern="0" dirty="0">
                <a:latin typeface="+mn-lt"/>
                <a:cs typeface="+mn-cs"/>
              </a:rPr>
              <a:t>Der Auftrag an Hananias: Geh hin (Verse 10-12)</a:t>
            </a:r>
            <a:endParaRPr lang="de-DE" sz="2600" kern="0" dirty="0" smtClean="0"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Das Zögern des Hananias: Aber… (Verse 13-14)</a:t>
            </a:r>
            <a:endParaRPr lang="de-DE" sz="26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Die Bestätigung für Hananias: Mein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auserwähltes</a:t>
            </a:r>
          </a:p>
          <a:p>
            <a:pPr eaLnBrk="0" hangingPunct="0">
              <a:spcBef>
                <a:spcPts val="0"/>
              </a:spcBef>
              <a:tabLst>
                <a:tab pos="360363" algn="l"/>
              </a:tabLst>
            </a:pP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Werkzeug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(Verse 15-16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4.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 Die Ausführung durch Hananias: Bruder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Saul</a:t>
            </a:r>
          </a:p>
          <a:p>
            <a:pPr eaLnBrk="0" hangingPunct="0">
              <a:spcBef>
                <a:spcPts val="0"/>
              </a:spcBef>
              <a:tabLst>
                <a:tab pos="360363" algn="l"/>
              </a:tabLst>
            </a:pP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(Verse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17-18)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Auftrag an Hananias: Geh hin 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Hananias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Apostelgeschichte 9,10-18; 22,12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/>
              <a:t>„Hier bin ich“</a:t>
            </a:r>
          </a:p>
          <a:p>
            <a:pPr marL="723900" indent="-368300"/>
            <a:r>
              <a:rPr lang="de-DE" sz="2000" dirty="0" smtClean="0"/>
              <a:t>Abraham (</a:t>
            </a:r>
            <a:r>
              <a:rPr lang="de-DE" sz="2000" dirty="0">
                <a:solidFill>
                  <a:srgbClr val="003399"/>
                </a:solidFill>
              </a:rPr>
              <a:t>1. Mose 22,1.7.11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Jakob (</a:t>
            </a:r>
            <a:r>
              <a:rPr lang="de-DE" sz="2000" dirty="0" smtClean="0">
                <a:solidFill>
                  <a:srgbClr val="003399"/>
                </a:solidFill>
              </a:rPr>
              <a:t>1</a:t>
            </a:r>
            <a:r>
              <a:rPr lang="de-DE" sz="2000" dirty="0">
                <a:solidFill>
                  <a:srgbClr val="003399"/>
                </a:solidFill>
              </a:rPr>
              <a:t>. Mose 31,11; 46,2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 smtClean="0"/>
              <a:t>Samuel und Eli (</a:t>
            </a:r>
            <a:r>
              <a:rPr lang="de-DE" sz="2000" dirty="0">
                <a:solidFill>
                  <a:srgbClr val="003399"/>
                </a:solidFill>
              </a:rPr>
              <a:t>1. Samuel 3,4-16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Jesaja (</a:t>
            </a:r>
            <a:r>
              <a:rPr lang="de-DE" sz="2000" dirty="0" smtClean="0">
                <a:solidFill>
                  <a:srgbClr val="003399"/>
                </a:solidFill>
              </a:rPr>
              <a:t>Jesaja </a:t>
            </a:r>
            <a:r>
              <a:rPr lang="de-DE" sz="2000" dirty="0">
                <a:solidFill>
                  <a:srgbClr val="003399"/>
                </a:solidFill>
              </a:rPr>
              <a:t>6,8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Hananias – Ein „Normalo“ unterwegs mit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Auftrag an Hananias: Geh hin 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Hananias – Ein „Normalo“ unterwegs mit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526983"/>
            <a:ext cx="3528392" cy="4833897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6283741" y="6113174"/>
            <a:ext cx="18886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en.wikipedia.org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27543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Auftrag an Hananias: Geh hin 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Hananias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Apostelgeschichte 9,10-18; 22,12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/>
              <a:t>„Hier bin ich“</a:t>
            </a:r>
          </a:p>
          <a:p>
            <a:pPr marL="723900" indent="-368300"/>
            <a:r>
              <a:rPr lang="de-DE" sz="2000" dirty="0" smtClean="0"/>
              <a:t>Abraham (</a:t>
            </a:r>
            <a:r>
              <a:rPr lang="de-DE" sz="2000" dirty="0">
                <a:solidFill>
                  <a:srgbClr val="003399"/>
                </a:solidFill>
              </a:rPr>
              <a:t>1. Mose 22,1.7.11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Jakob (</a:t>
            </a:r>
            <a:r>
              <a:rPr lang="de-DE" sz="2000" dirty="0" smtClean="0">
                <a:solidFill>
                  <a:srgbClr val="003399"/>
                </a:solidFill>
              </a:rPr>
              <a:t>1</a:t>
            </a:r>
            <a:r>
              <a:rPr lang="de-DE" sz="2000" dirty="0">
                <a:solidFill>
                  <a:srgbClr val="003399"/>
                </a:solidFill>
              </a:rPr>
              <a:t>. Mose 31,11; 46,2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 smtClean="0"/>
              <a:t>Samuel und Eli (</a:t>
            </a:r>
            <a:r>
              <a:rPr lang="de-DE" sz="2000" dirty="0">
                <a:solidFill>
                  <a:srgbClr val="003399"/>
                </a:solidFill>
              </a:rPr>
              <a:t>1. Samuel 3,4-16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Jesaja (</a:t>
            </a:r>
            <a:r>
              <a:rPr lang="de-DE" sz="2000" dirty="0" smtClean="0">
                <a:solidFill>
                  <a:srgbClr val="003399"/>
                </a:solidFill>
              </a:rPr>
              <a:t>Jesaja </a:t>
            </a:r>
            <a:r>
              <a:rPr lang="de-DE" sz="2000" dirty="0">
                <a:solidFill>
                  <a:srgbClr val="003399"/>
                </a:solidFill>
              </a:rPr>
              <a:t>6,8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Als Beladene zu Jesus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Matthäus 11,28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Hananias – Ein „Normalo“ unterwegs mit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23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Das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Zögern des Hananias: Aber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…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Heilige / Die den Namen Jesu anrufen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Römer </a:t>
            </a:r>
            <a:r>
              <a:rPr lang="de-DE" sz="2000" dirty="0" smtClean="0">
                <a:solidFill>
                  <a:srgbClr val="003399"/>
                </a:solidFill>
              </a:rPr>
              <a:t>1,1; Epheser </a:t>
            </a:r>
            <a:r>
              <a:rPr lang="de-DE" sz="2000" dirty="0">
                <a:solidFill>
                  <a:srgbClr val="003399"/>
                </a:solidFill>
              </a:rPr>
              <a:t>1,1; Philipper </a:t>
            </a:r>
            <a:r>
              <a:rPr lang="de-DE" sz="2000" dirty="0" smtClean="0">
                <a:solidFill>
                  <a:srgbClr val="003399"/>
                </a:solidFill>
              </a:rPr>
              <a:t>1,1; 1. Korinther 1,2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/>
              <a:t>Zögern</a:t>
            </a:r>
          </a:p>
          <a:p>
            <a:pPr marL="723900" indent="-368300"/>
            <a:r>
              <a:rPr lang="de-DE" sz="2000" dirty="0" smtClean="0"/>
              <a:t>Jesaja (</a:t>
            </a:r>
            <a:r>
              <a:rPr lang="de-DE" sz="2000" dirty="0" smtClean="0">
                <a:solidFill>
                  <a:srgbClr val="003399"/>
                </a:solidFill>
              </a:rPr>
              <a:t>Jesaja 6,5-8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Jeremia (</a:t>
            </a:r>
            <a:r>
              <a:rPr lang="de-DE" sz="2000" dirty="0" smtClean="0">
                <a:solidFill>
                  <a:srgbClr val="003399"/>
                </a:solidFill>
              </a:rPr>
              <a:t>Jeremia </a:t>
            </a:r>
            <a:r>
              <a:rPr lang="de-DE" sz="2000" dirty="0">
                <a:solidFill>
                  <a:srgbClr val="003399"/>
                </a:solidFill>
              </a:rPr>
              <a:t>1,6-9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/>
              <a:t>Zacharias (</a:t>
            </a:r>
            <a:r>
              <a:rPr lang="de-DE" sz="2000" dirty="0">
                <a:solidFill>
                  <a:srgbClr val="003399"/>
                </a:solidFill>
              </a:rPr>
              <a:t>Lukas 1,18</a:t>
            </a:r>
            <a:r>
              <a:rPr lang="de-DE" sz="2000" dirty="0"/>
              <a:t>)</a:t>
            </a:r>
          </a:p>
          <a:p>
            <a:pPr marL="723900" indent="-368300"/>
            <a:r>
              <a:rPr lang="de-DE" sz="2000" dirty="0" smtClean="0"/>
              <a:t>Maria (</a:t>
            </a:r>
            <a:r>
              <a:rPr lang="de-DE" sz="2000" dirty="0">
                <a:solidFill>
                  <a:srgbClr val="003399"/>
                </a:solidFill>
              </a:rPr>
              <a:t>Lukas </a:t>
            </a:r>
            <a:r>
              <a:rPr lang="de-DE" sz="2000" dirty="0" smtClean="0">
                <a:solidFill>
                  <a:srgbClr val="003399"/>
                </a:solidFill>
              </a:rPr>
              <a:t>1,34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 smtClean="0"/>
              <a:t>Mose (</a:t>
            </a:r>
            <a:r>
              <a:rPr lang="de-DE" sz="2000" dirty="0" smtClean="0">
                <a:solidFill>
                  <a:srgbClr val="003399"/>
                </a:solidFill>
              </a:rPr>
              <a:t>2. Mose 4,10-12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Hananias – Ein „Normalo“ unterwegs mit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61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Bestätigung für Hananias: Mein auserwähltes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Werkzeug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Erwählt und berufen durch Christus </a:t>
            </a:r>
            <a:r>
              <a:rPr lang="de-DE" sz="2000" dirty="0" smtClean="0"/>
              <a:t>(</a:t>
            </a:r>
            <a:r>
              <a:rPr lang="de-DE" sz="2000" smtClean="0">
                <a:solidFill>
                  <a:srgbClr val="003399"/>
                </a:solidFill>
              </a:rPr>
              <a:t>Galater </a:t>
            </a:r>
            <a:r>
              <a:rPr lang="de-DE" sz="2000" smtClean="0">
                <a:solidFill>
                  <a:srgbClr val="003399"/>
                </a:solidFill>
              </a:rPr>
              <a:t>1,1.15-16</a:t>
            </a:r>
            <a:r>
              <a:rPr lang="de-DE" sz="2000" smtClean="0"/>
              <a:t>)</a:t>
            </a:r>
            <a:endParaRPr lang="de-DE" sz="2000" dirty="0" smtClean="0"/>
          </a:p>
          <a:p>
            <a:pPr marL="4763" indent="-4763">
              <a:buNone/>
            </a:pPr>
            <a:r>
              <a:rPr lang="de-DE" sz="2000" dirty="0" smtClean="0"/>
              <a:t>Der Name Jesu wird</a:t>
            </a:r>
          </a:p>
          <a:p>
            <a:pPr marL="723900" indent="-368300"/>
            <a:r>
              <a:rPr lang="de-DE" sz="2000" dirty="0" smtClean="0"/>
              <a:t>Angerufen (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9,14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Getragen (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9,15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 smtClean="0"/>
              <a:t>Grund zum Leiden sein (</a:t>
            </a:r>
            <a:r>
              <a:rPr lang="de-DE" sz="2000" dirty="0" smtClean="0">
                <a:solidFill>
                  <a:srgbClr val="003399"/>
                </a:solidFill>
              </a:rPr>
              <a:t>Apostelgeschichte 9,16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 smtClean="0"/>
              <a:t>Saulus als Werkzeug für</a:t>
            </a:r>
            <a:endParaRPr lang="de-DE" sz="2000" dirty="0"/>
          </a:p>
          <a:p>
            <a:pPr marL="723900" indent="-368300"/>
            <a:r>
              <a:rPr lang="de-DE" sz="2000" dirty="0" smtClean="0"/>
              <a:t>Die Heiden (</a:t>
            </a:r>
            <a:r>
              <a:rPr lang="de-DE" sz="2000" dirty="0" smtClean="0">
                <a:solidFill>
                  <a:srgbClr val="003399"/>
                </a:solidFill>
              </a:rPr>
              <a:t>Römer </a:t>
            </a:r>
            <a:r>
              <a:rPr lang="de-DE" sz="2000" dirty="0">
                <a:solidFill>
                  <a:srgbClr val="003399"/>
                </a:solidFill>
              </a:rPr>
              <a:t>1,5; 11,13; 15,16; Galater 2,2.7-9; Epheser 3,8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Könige (</a:t>
            </a:r>
            <a:r>
              <a:rPr lang="de-DE" sz="2000" dirty="0">
                <a:solidFill>
                  <a:srgbClr val="003399"/>
                </a:solidFill>
              </a:rPr>
              <a:t>Apostelgeschichte 25,13-26,32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Die Juden (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9,20-31 usw.; Römer </a:t>
            </a:r>
            <a:r>
              <a:rPr lang="de-DE" sz="2000" dirty="0">
                <a:solidFill>
                  <a:srgbClr val="003399"/>
                </a:solidFill>
              </a:rPr>
              <a:t>1,16; 9,1-4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Das Leiden für Christus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Johannes </a:t>
            </a:r>
            <a:r>
              <a:rPr lang="de-DE" sz="2000" dirty="0" smtClean="0">
                <a:solidFill>
                  <a:srgbClr val="003399"/>
                </a:solidFill>
              </a:rPr>
              <a:t>15,18-19</a:t>
            </a:r>
            <a:r>
              <a:rPr lang="de-DE" sz="2000" dirty="0">
                <a:solidFill>
                  <a:srgbClr val="003399"/>
                </a:solidFill>
              </a:rPr>
              <a:t>; </a:t>
            </a:r>
            <a:r>
              <a:rPr lang="de-DE" sz="2000" dirty="0" smtClean="0">
                <a:solidFill>
                  <a:srgbClr val="003399"/>
                </a:solidFill>
              </a:rPr>
              <a:t>Apostelgeschichte 20,23; 21,11-15; 2. Korinther 11,23-28; Philipper 1,29; 3,10; Kolosser 1,24;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de-DE" sz="2000" dirty="0" smtClean="0">
                <a:solidFill>
                  <a:srgbClr val="003399"/>
                </a:solidFill>
              </a:rPr>
              <a:t>2. Timotheus 1,8-12; 3,2;</a:t>
            </a:r>
            <a:r>
              <a:rPr lang="de-DE" sz="2000" dirty="0">
                <a:solidFill>
                  <a:srgbClr val="003399"/>
                </a:solidFill>
              </a:rPr>
              <a:t> 1. Petrus </a:t>
            </a:r>
            <a:r>
              <a:rPr lang="de-DE" sz="2000" dirty="0" smtClean="0">
                <a:solidFill>
                  <a:srgbClr val="003399"/>
                </a:solidFill>
              </a:rPr>
              <a:t>4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Hananias – Ein „Normalo“ unterwegs mit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98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4.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Ausführung durch Hananias: Bruder Saul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Ausrüstung für den Dienst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Apostelgeschichte 2,4.14; 4,8.31; 6,5.8; Epheser </a:t>
            </a:r>
            <a:r>
              <a:rPr lang="de-DE" sz="2000" dirty="0" smtClean="0">
                <a:solidFill>
                  <a:srgbClr val="003399"/>
                </a:solidFill>
              </a:rPr>
              <a:t>5,18</a:t>
            </a:r>
            <a:r>
              <a:rPr lang="de-DE" sz="2000" dirty="0"/>
              <a:t>)</a:t>
            </a: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Hananias – Ein „Normalo“ unterwegs mit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9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Bildschirmpräsentation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Standarddesign</vt:lpstr>
      <vt:lpstr>1_Standarddesign</vt:lpstr>
      <vt:lpstr>Präsentation_Vorlage_METROSYSTEMS_4zu3_de_groß_20101026</vt:lpstr>
      <vt:lpstr>PowerPoint-Präsentation</vt:lpstr>
      <vt:lpstr>Hananias – Ein „Normalo“ unterwegs mit Jesus</vt:lpstr>
      <vt:lpstr>1. Der Auftrag an Hananias: Geh hin </vt:lpstr>
      <vt:lpstr>1. Der Auftrag an Hananias: Geh hin </vt:lpstr>
      <vt:lpstr>1. Der Auftrag an Hananias: Geh hin </vt:lpstr>
      <vt:lpstr>2. Das Zögern des Hananias: Aber…</vt:lpstr>
      <vt:lpstr>3. Die Bestätigung für Hananias: Mein auserwähltes Werkzeug</vt:lpstr>
      <vt:lpstr>4. Die Ausführung durch Hananias: Bruder Saul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9,10-18: Hananias – Ein „Normalo“ unterwegs mit Jesus</dc:title>
  <dc:creator>Sascha Kriegler</dc:creator>
  <cp:lastModifiedBy>Windows User</cp:lastModifiedBy>
  <cp:revision>37</cp:revision>
  <dcterms:created xsi:type="dcterms:W3CDTF">2012-08-30T12:12:53Z</dcterms:created>
  <dcterms:modified xsi:type="dcterms:W3CDTF">2015-07-25T21:44:00Z</dcterms:modified>
</cp:coreProperties>
</file>