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4"/>
  </p:notesMasterIdLst>
  <p:sldIdLst>
    <p:sldId id="256" r:id="rId4"/>
    <p:sldId id="319" r:id="rId5"/>
    <p:sldId id="302" r:id="rId6"/>
    <p:sldId id="338" r:id="rId7"/>
    <p:sldId id="339" r:id="rId8"/>
    <p:sldId id="340" r:id="rId9"/>
    <p:sldId id="341" r:id="rId10"/>
    <p:sldId id="342" r:id="rId11"/>
    <p:sldId id="343" r:id="rId12"/>
    <p:sldId id="288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000066"/>
    <a:srgbClr val="003399"/>
    <a:srgbClr val="FFFF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8" autoAdjust="0"/>
    <p:restoredTop sz="87995" autoAdjust="0"/>
  </p:normalViewPr>
  <p:slideViewPr>
    <p:cSldViewPr>
      <p:cViewPr varScale="1">
        <p:scale>
          <a:sx n="96" d="100"/>
          <a:sy n="96" d="100"/>
        </p:scale>
        <p:origin x="12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054419-1977-4B48-91D8-87A34BE9B8E7}" type="datetimeFigureOut">
              <a:rPr lang="de-DE"/>
              <a:pPr>
                <a:defRPr/>
              </a:pPr>
              <a:t>05.09.2015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E5D9E3-5386-402E-881F-685C6169B6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27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EF862-911A-42BB-9C49-D1C1E6B1C0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B89F-2E4A-4DCE-94A7-6348472AFC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C30E-CA6D-4632-9397-0AC1C74A3F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93A3-B0F7-4671-B449-2918C4FDA7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6DB1-8C79-47FB-82E1-AC9746BB13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A53D-0A6A-4972-8C76-64B89DE8AB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131D-A8DC-4E6D-B95F-751198D5E9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6E8A-3BDB-4D6D-9176-1768E08A6B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7FA3-6FD4-465A-90AB-A48F7E0B13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B552-0AB5-48CF-AAEB-EEC9204F41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F9DDB-9467-400B-824B-7E648B23B5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E902C-19A8-4106-8CD0-8B295974C6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F1D7-8358-443C-8003-9AD6A5FFE8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1499-CCCC-4905-9823-2D1CA74C9C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E3C4-DF13-485C-A52C-990402521E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2393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708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81FEC-7258-4D80-855A-348D731B89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27775" y="917575"/>
            <a:ext cx="1770063" cy="1784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14413" y="917575"/>
            <a:ext cx="5160962" cy="1784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413" y="917575"/>
            <a:ext cx="7073900" cy="30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023938" y="1481138"/>
            <a:ext cx="7073900" cy="1220787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14413" y="917575"/>
            <a:ext cx="7083425" cy="17843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DDC5F-362A-4611-8C2D-D0C587D015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9E52-62F5-47CC-A5F6-546DFC1F39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99F84-4659-4E0F-8A04-4283E6D8AE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5735-DBA0-461D-ACBE-5B7D5C869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CAA7-8A09-4A91-A061-87183D8E9D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F10A0-3F37-4BDF-A8C7-18716DE177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EFE8625-828C-4AFC-93E1-87A771387A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D0FD-9093-4BA0-907F-0E527601B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450013"/>
            <a:ext cx="7385050" cy="27305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89938" y="6448425"/>
            <a:ext cx="755650" cy="273050"/>
          </a:xfrm>
          <a:prstGeom prst="rect">
            <a:avLst/>
          </a:prstGeom>
          <a:solidFill>
            <a:srgbClr val="FCC51D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38" y="1481138"/>
            <a:ext cx="70739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917575"/>
            <a:ext cx="707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bearbeiten.</a:t>
            </a:r>
          </a:p>
        </p:txBody>
      </p:sp>
      <p:sp>
        <p:nvSpPr>
          <p:cNvPr id="2331654" name="Text Box 6"/>
          <p:cNvSpPr txBox="1">
            <a:spLocks noChangeArrowheads="1"/>
          </p:cNvSpPr>
          <p:nvPr/>
        </p:nvSpPr>
        <p:spPr bwMode="auto">
          <a:xfrm>
            <a:off x="3762375" y="6492875"/>
            <a:ext cx="3635375" cy="204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3443" tIns="41721" rIns="83443" bIns="41721"/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800" smtClean="0">
                <a:solidFill>
                  <a:srgbClr val="FFFFFF"/>
                </a:solidFill>
              </a:rPr>
              <a:t>© METRO SYSTEMS GmbH 2010-11</a:t>
            </a:r>
          </a:p>
        </p:txBody>
      </p:sp>
      <p:sp>
        <p:nvSpPr>
          <p:cNvPr id="2331655" name="Text Box 7"/>
          <p:cNvSpPr txBox="1">
            <a:spLocks noChangeArrowheads="1"/>
          </p:cNvSpPr>
          <p:nvPr/>
        </p:nvSpPr>
        <p:spPr bwMode="auto">
          <a:xfrm>
            <a:off x="1023938" y="6534150"/>
            <a:ext cx="2844800" cy="122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solidFill>
                  <a:srgbClr val="FFFFFF"/>
                </a:solidFill>
                <a:cs typeface="+mn-cs"/>
              </a:rPr>
              <a:t>MPOS Status all countries</a:t>
            </a:r>
          </a:p>
        </p:txBody>
      </p:sp>
      <p:pic>
        <p:nvPicPr>
          <p:cNvPr id="3080" name="Picture 9" descr="9941_MG_Logo_2010_d_RGB_M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73838"/>
            <a:ext cx="684213" cy="6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METRO SYSTEMS_Logo_RGB_large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489700"/>
            <a:ext cx="863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1"/>
          <p:cNvSpPr>
            <a:spLocks noChangeArrowheads="1"/>
          </p:cNvSpPr>
          <p:nvPr userDrawn="1"/>
        </p:nvSpPr>
        <p:spPr bwMode="auto">
          <a:xfrm>
            <a:off x="8447088" y="6465888"/>
            <a:ext cx="3238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448" tIns="41724" rIns="83448" bIns="41724">
            <a:spAutoFit/>
          </a:bodyPr>
          <a:lstStyle/>
          <a:p>
            <a:pPr>
              <a:defRPr/>
            </a:pPr>
            <a:fld id="{5F1EFBB3-AF9B-49FA-96A6-F3E98FBC15FE}" type="slidenum">
              <a:rPr lang="de-DE" sz="1000" b="1">
                <a:solidFill>
                  <a:srgbClr val="004171"/>
                </a:solidFill>
                <a:latin typeface="Arial" charset="0"/>
              </a:rPr>
              <a:pPr>
                <a:defRPr/>
              </a:pPr>
              <a:t>‹Nr.›</a:t>
            </a:fld>
            <a:endParaRPr lang="de-DE" sz="1000" b="1">
              <a:solidFill>
                <a:srgbClr val="00417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defTabSz="8715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2563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2pPr>
      <a:lvl3pPr marL="89535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3pPr>
      <a:lvl4pPr marL="1312863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4pPr>
      <a:lvl5pPr marL="163830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5pPr>
      <a:lvl6pPr marL="20955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6pPr>
      <a:lvl7pPr marL="25527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7pPr>
      <a:lvl8pPr marL="30099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8pPr>
      <a:lvl9pPr marL="34671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Jesus ist der Herr über Leben und Tod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Apostelgeschichte 9,36-43</a:t>
            </a:r>
            <a:endParaRPr lang="de-DE" sz="2600" dirty="0" smtClean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924174"/>
            <a:ext cx="8435975" cy="367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kumimoji="0" lang="de-DE" sz="24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+mn-cs"/>
              </a:rPr>
              <a:t>1.</a:t>
            </a:r>
            <a:r>
              <a:rPr lang="de-DE" sz="2400" kern="0" dirty="0" smtClean="0">
                <a:latin typeface="+mn-lt"/>
                <a:cs typeface="+mn-cs"/>
              </a:rPr>
              <a:t> </a:t>
            </a:r>
            <a:r>
              <a:rPr lang="de-DE" sz="2400" kern="0" dirty="0">
                <a:latin typeface="+mn-lt"/>
                <a:cs typeface="+mn-cs"/>
              </a:rPr>
              <a:t>Hingabe: Jesus ist Herr im Leben der </a:t>
            </a:r>
            <a:r>
              <a:rPr lang="de-DE" sz="2400" kern="0" dirty="0" err="1">
                <a:latin typeface="+mn-lt"/>
                <a:cs typeface="+mn-cs"/>
              </a:rPr>
              <a:t>Tabita</a:t>
            </a:r>
            <a:r>
              <a:rPr lang="de-DE" sz="2400" kern="0" dirty="0">
                <a:latin typeface="+mn-lt"/>
                <a:cs typeface="+mn-cs"/>
              </a:rPr>
              <a:t> (Vers 36)</a:t>
            </a:r>
            <a:endParaRPr lang="de-DE" sz="2400" kern="0" dirty="0" smtClean="0">
              <a:latin typeface="+mn-lt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400" kern="0" dirty="0" smtClean="0">
                <a:solidFill>
                  <a:srgbClr val="C00000"/>
                </a:solidFill>
                <a:latin typeface="Arial"/>
                <a:cs typeface="Arial"/>
              </a:rPr>
              <a:t>2.</a:t>
            </a:r>
            <a:r>
              <a:rPr lang="de-DE" sz="24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kern="0" dirty="0">
                <a:solidFill>
                  <a:srgbClr val="000000"/>
                </a:solidFill>
                <a:latin typeface="Arial"/>
                <a:cs typeface="Arial"/>
              </a:rPr>
              <a:t>Vertrauen: Jesus ist Herr im Leben der </a:t>
            </a:r>
            <a:r>
              <a:rPr lang="de-DE" sz="2400" kern="0" dirty="0" smtClean="0">
                <a:solidFill>
                  <a:srgbClr val="000000"/>
                </a:solidFill>
                <a:latin typeface="Arial"/>
                <a:cs typeface="Arial"/>
              </a:rPr>
              <a:t>Jünger</a:t>
            </a: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400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de-DE" sz="2400" kern="0" dirty="0" smtClean="0">
                <a:solidFill>
                  <a:srgbClr val="000000"/>
                </a:solidFill>
                <a:latin typeface="Arial"/>
                <a:cs typeface="Arial"/>
              </a:rPr>
              <a:t>(Verse 37-</a:t>
            </a:r>
            <a:r>
              <a:rPr lang="de-DE" sz="2400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de-DE" sz="2400" kern="0" dirty="0" smtClean="0">
                <a:solidFill>
                  <a:srgbClr val="000000"/>
                </a:solidFill>
                <a:latin typeface="Arial"/>
                <a:cs typeface="Arial"/>
              </a:rPr>
              <a:t>39</a:t>
            </a:r>
            <a:r>
              <a:rPr lang="de-DE" sz="2400" kern="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de-DE" sz="24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de-DE" sz="1600" kern="0" dirty="0" smtClean="0"/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400" kern="0" dirty="0" smtClean="0">
                <a:solidFill>
                  <a:srgbClr val="C00000"/>
                </a:solidFill>
                <a:latin typeface="Arial"/>
                <a:cs typeface="Arial"/>
              </a:rPr>
              <a:t>3.</a:t>
            </a:r>
            <a:r>
              <a:rPr lang="de-DE" sz="24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kern="0" dirty="0">
                <a:solidFill>
                  <a:srgbClr val="000000"/>
                </a:solidFill>
                <a:latin typeface="Arial"/>
                <a:cs typeface="Arial"/>
              </a:rPr>
              <a:t>Gebet: Jesus ist Herr im Leben des Petrus (Verse 40-41)</a:t>
            </a:r>
          </a:p>
          <a:p>
            <a:pPr lvl="0" eaLnBrk="0" hangingPunct="0">
              <a:spcBef>
                <a:spcPct val="20000"/>
              </a:spcBef>
              <a:defRPr/>
            </a:pPr>
            <a:endParaRPr lang="de-DE" sz="1600" kern="0" dirty="0"/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400" kern="0" dirty="0" smtClean="0">
                <a:solidFill>
                  <a:srgbClr val="C00000"/>
                </a:solidFill>
                <a:latin typeface="Arial"/>
                <a:cs typeface="Arial"/>
              </a:rPr>
              <a:t>4.</a:t>
            </a:r>
            <a:r>
              <a:rPr lang="de-DE" sz="24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kern="0" dirty="0" smtClean="0">
                <a:solidFill>
                  <a:srgbClr val="000000"/>
                </a:solidFill>
                <a:latin typeface="Arial"/>
                <a:cs typeface="Arial"/>
              </a:rPr>
              <a:t>Glaube! </a:t>
            </a:r>
            <a:r>
              <a:rPr lang="de-DE" sz="2400" kern="0" dirty="0">
                <a:solidFill>
                  <a:srgbClr val="000000"/>
                </a:solidFill>
                <a:latin typeface="Arial"/>
                <a:cs typeface="Arial"/>
              </a:rPr>
              <a:t>Jesus ist Herr im Leben von </a:t>
            </a:r>
            <a:r>
              <a:rPr lang="de-DE" sz="2400" kern="0" dirty="0" smtClean="0">
                <a:solidFill>
                  <a:srgbClr val="000000"/>
                </a:solidFill>
                <a:latin typeface="Arial"/>
                <a:cs typeface="Arial"/>
              </a:rPr>
              <a:t>…</a:t>
            </a: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400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de-DE" sz="2400" kern="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de-DE" sz="2400" kern="0" dirty="0">
                <a:solidFill>
                  <a:srgbClr val="000000"/>
                </a:solidFill>
                <a:latin typeface="Arial"/>
                <a:cs typeface="Arial"/>
              </a:rPr>
              <a:t>Verse 42-43)</a:t>
            </a: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endParaRPr lang="de-DE" sz="26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Hingabe: Jesus ist Herr im Leben der </a:t>
            </a:r>
            <a:r>
              <a:rPr lang="de-DE" sz="3400" b="1" dirty="0" err="1" smtClean="0">
                <a:solidFill>
                  <a:schemeClr val="hlink"/>
                </a:solidFill>
                <a:latin typeface="Verdana" pitchFamily="34" charset="0"/>
              </a:rPr>
              <a:t>Tabita</a:t>
            </a:r>
            <a:endParaRPr lang="de-DE" sz="2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Jesus ist der Herr über Leben und Tod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" t="24800" r="3658" b="12201"/>
          <a:stretch/>
        </p:blipFill>
        <p:spPr>
          <a:xfrm>
            <a:off x="1799692" y="1587355"/>
            <a:ext cx="5544616" cy="4878533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2195736" y="4509120"/>
            <a:ext cx="36004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Hingabe: Jesus ist Herr im Leben der </a:t>
            </a:r>
            <a:r>
              <a:rPr lang="de-DE" sz="3400" b="1" dirty="0" err="1" smtClean="0">
                <a:solidFill>
                  <a:schemeClr val="hlink"/>
                </a:solidFill>
                <a:latin typeface="Verdana" pitchFamily="34" charset="0"/>
              </a:rPr>
              <a:t>Tabita</a:t>
            </a:r>
            <a:endParaRPr lang="de-DE" sz="2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Beispiel für eine gottesfürchtige und hingegebene Frau </a:t>
            </a:r>
            <a:r>
              <a:rPr lang="de-DE" sz="2000" dirty="0" smtClean="0"/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Sprüche 31,20; 1. Timotheus 2,10</a:t>
            </a:r>
            <a:r>
              <a:rPr lang="de-DE" sz="2000" dirty="0" smtClean="0"/>
              <a:t>)</a:t>
            </a:r>
            <a:endParaRPr lang="de-DE" sz="2000" dirty="0"/>
          </a:p>
          <a:p>
            <a:pPr marL="4763" indent="-4763">
              <a:buNone/>
            </a:pP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 </a:t>
            </a:r>
            <a:r>
              <a:rPr lang="de-DE" sz="2000" dirty="0" smtClean="0">
                <a:solidFill>
                  <a:srgbClr val="008000"/>
                </a:solidFill>
              </a:rPr>
              <a:t>Tue die von Gott vorbereiteten Werke und bringe Frucht mit deinem Leben (Epheser 2,10; Kolosser 1,10)</a:t>
            </a:r>
            <a:endParaRPr lang="de-DE" sz="2000" dirty="0">
              <a:solidFill>
                <a:srgbClr val="008000"/>
              </a:solidFill>
            </a:endParaRPr>
          </a:p>
          <a:p>
            <a:pPr marL="4763" indent="-4763">
              <a:buNone/>
            </a:pPr>
            <a:endParaRPr lang="de-DE" sz="2000" dirty="0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Jesus ist der Herr über Leben und Tod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589560" y="6274794"/>
            <a:ext cx="18870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 smtClean="0"/>
              <a:t>de.wikipedia.org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439" y="3315480"/>
            <a:ext cx="2035121" cy="322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1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Vertrauen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: Jesus ist Herr im Leben der Jünger</a:t>
            </a:r>
            <a:endParaRPr lang="de-DE" sz="2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Die Kraft des Schriftwortes: Elia und Elisa </a:t>
            </a:r>
            <a:r>
              <a:rPr lang="de-DE" sz="2000" dirty="0" smtClean="0"/>
              <a:t>(</a:t>
            </a:r>
            <a:r>
              <a:rPr lang="de-DE" sz="2000" dirty="0">
                <a:solidFill>
                  <a:srgbClr val="003399"/>
                </a:solidFill>
              </a:rPr>
              <a:t>1. Könige 17,19-24; 2. Könige 4,10-37</a:t>
            </a:r>
            <a:r>
              <a:rPr lang="de-DE" sz="2000" dirty="0" smtClean="0"/>
              <a:t>)</a:t>
            </a:r>
            <a:endParaRPr lang="de-DE" sz="20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Jesus ist der Herr über Leben und Tod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7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Vertrauen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: Jesus ist Herr im Leben der Jünger</a:t>
            </a:r>
            <a:endParaRPr lang="de-DE" sz="2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Jesus ist der Herr über Leben und Tod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" t="24800" r="3658" b="12201"/>
          <a:stretch/>
        </p:blipFill>
        <p:spPr>
          <a:xfrm>
            <a:off x="1799692" y="1587355"/>
            <a:ext cx="5544616" cy="4878533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2195736" y="4509120"/>
            <a:ext cx="360040" cy="21602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2833869" y="4817030"/>
            <a:ext cx="36004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824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Vertrauen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: Jesus ist Herr im Leben der Jünger</a:t>
            </a:r>
            <a:endParaRPr lang="de-DE" sz="2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Die Kraft des Schriftwortes: Elia und Elisa </a:t>
            </a:r>
            <a:r>
              <a:rPr lang="de-DE" sz="2000" dirty="0" smtClean="0"/>
              <a:t>(</a:t>
            </a:r>
            <a:r>
              <a:rPr lang="de-DE" sz="2000" dirty="0">
                <a:solidFill>
                  <a:srgbClr val="003399"/>
                </a:solidFill>
              </a:rPr>
              <a:t>1. Könige 17,19-24; 2. Könige 4,10-37</a:t>
            </a:r>
            <a:r>
              <a:rPr lang="de-DE" sz="2000" dirty="0" smtClean="0"/>
              <a:t>)</a:t>
            </a:r>
            <a:endParaRPr lang="de-DE" sz="2000" dirty="0"/>
          </a:p>
          <a:p>
            <a:pPr marL="4763" indent="-4763">
              <a:buNone/>
            </a:pP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 </a:t>
            </a:r>
            <a:r>
              <a:rPr lang="de-DE" sz="2000" dirty="0" smtClean="0">
                <a:solidFill>
                  <a:srgbClr val="008000"/>
                </a:solidFill>
              </a:rPr>
              <a:t>Gehe für den Anderen los!</a:t>
            </a:r>
            <a:endParaRPr lang="de-DE" sz="2000" dirty="0">
              <a:solidFill>
                <a:srgbClr val="008000"/>
              </a:solidFill>
            </a:endParaRPr>
          </a:p>
          <a:p>
            <a:pPr marL="4763" indent="-4763">
              <a:buNone/>
            </a:pPr>
            <a:endParaRPr lang="de-DE" sz="2000" dirty="0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Jesus ist der Herr über Leben und Tod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5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Gebet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: Jesus ist Herr im Leben des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Petrus</a:t>
            </a:r>
            <a:endParaRPr lang="de-DE" sz="2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Die Wichtigkeit des Gebets </a:t>
            </a:r>
            <a:r>
              <a:rPr lang="de-DE" sz="2000" dirty="0" smtClean="0"/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Matthäus 14,23; Lukas 6,12-13</a:t>
            </a:r>
            <a:r>
              <a:rPr lang="de-DE" sz="2000" dirty="0" smtClean="0"/>
              <a:t>)</a:t>
            </a:r>
            <a:endParaRPr lang="de-DE" sz="2000" dirty="0"/>
          </a:p>
          <a:p>
            <a:pPr>
              <a:buFont typeface="Wingdings" panose="05000000000000000000" pitchFamily="2" charset="2"/>
              <a:buChar char="è"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Sei Teil des „Heizapparates“ der Gemeinde</a:t>
            </a:r>
            <a:r>
              <a:rPr lang="de-DE" sz="2000" dirty="0" smtClean="0">
                <a:solidFill>
                  <a:srgbClr val="008000"/>
                </a:solidFill>
              </a:rPr>
              <a:t>!</a:t>
            </a:r>
          </a:p>
          <a:p>
            <a:pPr marL="0" indent="0">
              <a:buNone/>
            </a:pPr>
            <a:r>
              <a:rPr lang="de-DE" sz="2000" dirty="0" err="1">
                <a:solidFill>
                  <a:srgbClr val="000000"/>
                </a:solidFill>
              </a:rPr>
              <a:t>Talita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kum</a:t>
            </a:r>
            <a:r>
              <a:rPr lang="de-DE" sz="2000" dirty="0" smtClean="0">
                <a:solidFill>
                  <a:srgbClr val="000000"/>
                </a:solidFill>
              </a:rPr>
              <a:t>: „Mädchen</a:t>
            </a:r>
            <a:r>
              <a:rPr lang="de-DE" sz="2000" dirty="0">
                <a:solidFill>
                  <a:srgbClr val="000000"/>
                </a:solidFill>
              </a:rPr>
              <a:t>, ich sage dir, steh auf</a:t>
            </a:r>
            <a:r>
              <a:rPr lang="de-DE" sz="2000" dirty="0" smtClean="0">
                <a:solidFill>
                  <a:srgbClr val="000000"/>
                </a:solidFill>
              </a:rPr>
              <a:t>!“ </a:t>
            </a:r>
            <a:r>
              <a:rPr lang="de-DE" sz="2000" dirty="0" smtClean="0"/>
              <a:t>(</a:t>
            </a:r>
            <a:r>
              <a:rPr lang="de-DE" sz="2000" dirty="0">
                <a:solidFill>
                  <a:srgbClr val="003399"/>
                </a:solidFill>
              </a:rPr>
              <a:t>Markus 5,40-41</a:t>
            </a:r>
            <a:r>
              <a:rPr lang="de-DE" sz="2000" dirty="0" smtClean="0"/>
              <a:t>)</a:t>
            </a:r>
            <a:endParaRPr lang="de-DE" sz="2000" dirty="0" smtClean="0">
              <a:solidFill>
                <a:srgbClr val="008000"/>
              </a:solidFill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Lass dich lebendig machen (Epheser 2,1</a:t>
            </a: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)</a:t>
            </a:r>
            <a:endParaRPr lang="de-DE" sz="2000" dirty="0" smtClean="0">
              <a:solidFill>
                <a:srgbClr val="008000"/>
              </a:solidFill>
            </a:endParaRPr>
          </a:p>
          <a:p>
            <a:pPr marL="4763" indent="-4763">
              <a:buNone/>
            </a:pPr>
            <a:endParaRPr lang="de-DE" sz="2000" dirty="0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Jesus ist der Herr über Leben und Tod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79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>
                <a:solidFill>
                  <a:srgbClr val="C00000"/>
                </a:solidFill>
                <a:latin typeface="Verdana" pitchFamily="34" charset="0"/>
              </a:rPr>
              <a:t>4</a:t>
            </a: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Glaube!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Jesus ist Herr im Leben von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…</a:t>
            </a:r>
            <a:endParaRPr lang="de-DE" sz="2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>
                <a:solidFill>
                  <a:srgbClr val="000000"/>
                </a:solidFill>
              </a:rPr>
              <a:t>Das Evangelium kommt </a:t>
            </a:r>
            <a:r>
              <a:rPr lang="de-DE" sz="2000" dirty="0" smtClean="0">
                <a:solidFill>
                  <a:srgbClr val="000000"/>
                </a:solidFill>
              </a:rPr>
              <a:t>zu den Heiden (erfüllte </a:t>
            </a:r>
            <a:r>
              <a:rPr lang="de-DE" sz="2000" dirty="0">
                <a:solidFill>
                  <a:srgbClr val="000000"/>
                </a:solidFill>
              </a:rPr>
              <a:t>Prophetie): </a:t>
            </a:r>
            <a:r>
              <a:rPr lang="de-DE" sz="2000" dirty="0">
                <a:solidFill>
                  <a:srgbClr val="003399"/>
                </a:solidFill>
              </a:rPr>
              <a:t>Apostelgeschichte </a:t>
            </a:r>
            <a:r>
              <a:rPr lang="de-DE" sz="2000" dirty="0" smtClean="0">
                <a:solidFill>
                  <a:srgbClr val="003399"/>
                </a:solidFill>
              </a:rPr>
              <a:t>1,8</a:t>
            </a:r>
            <a:endParaRPr lang="de-DE" sz="2000" dirty="0">
              <a:solidFill>
                <a:srgbClr val="003399"/>
              </a:solidFill>
            </a:endParaRPr>
          </a:p>
          <a:p>
            <a:pPr marL="723900" indent="-368300"/>
            <a:r>
              <a:rPr lang="de-DE" sz="2000" dirty="0"/>
              <a:t>Mission Jerusalem (</a:t>
            </a:r>
            <a:r>
              <a:rPr lang="de-DE" sz="2000" dirty="0">
                <a:solidFill>
                  <a:srgbClr val="003399"/>
                </a:solidFill>
              </a:rPr>
              <a:t>Apostelgeschichte 2,41; 4,4; 5,14</a:t>
            </a:r>
            <a:r>
              <a:rPr lang="de-DE" sz="2000" dirty="0"/>
              <a:t>)</a:t>
            </a:r>
          </a:p>
          <a:p>
            <a:pPr marL="723900" indent="-368300"/>
            <a:r>
              <a:rPr lang="de-DE" sz="2000" dirty="0" smtClean="0"/>
              <a:t>Mission Samaria (</a:t>
            </a:r>
            <a:r>
              <a:rPr lang="de-DE" sz="2000" dirty="0" smtClean="0">
                <a:solidFill>
                  <a:srgbClr val="003399"/>
                </a:solidFill>
              </a:rPr>
              <a:t>Apostelgeschichte 8,4-25</a:t>
            </a:r>
            <a:r>
              <a:rPr lang="de-DE" sz="2000" dirty="0" smtClean="0"/>
              <a:t>)</a:t>
            </a:r>
            <a:endParaRPr lang="de-DE" sz="2000" dirty="0"/>
          </a:p>
          <a:p>
            <a:pPr marL="723900" indent="-368300"/>
            <a:r>
              <a:rPr lang="de-DE" sz="2000" dirty="0"/>
              <a:t>Mission Judäa (</a:t>
            </a:r>
            <a:r>
              <a:rPr lang="de-DE" sz="2000" dirty="0">
                <a:solidFill>
                  <a:srgbClr val="003399"/>
                </a:solidFill>
              </a:rPr>
              <a:t>Apostelgeschichte 8,26-9,43</a:t>
            </a:r>
            <a:r>
              <a:rPr lang="de-DE" sz="2000" dirty="0"/>
              <a:t>)</a:t>
            </a:r>
          </a:p>
          <a:p>
            <a:pPr marL="723900" indent="-368300"/>
            <a:r>
              <a:rPr lang="de-DE" sz="2000" dirty="0" smtClean="0"/>
              <a:t>Mission </a:t>
            </a:r>
            <a:r>
              <a:rPr lang="de-DE" sz="2000" dirty="0"/>
              <a:t>„bis an das Ende der Erde“ (</a:t>
            </a:r>
            <a:r>
              <a:rPr lang="de-DE" sz="2000" dirty="0">
                <a:solidFill>
                  <a:srgbClr val="003399"/>
                </a:solidFill>
              </a:rPr>
              <a:t>Apostelgeschichte 10-28</a:t>
            </a:r>
            <a:r>
              <a:rPr lang="de-DE" sz="2000" dirty="0"/>
              <a:t>)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Ist Jesus auch schon dein Herr geworden?</a:t>
            </a:r>
            <a:endParaRPr lang="de-DE" sz="2000" dirty="0" smtClean="0">
              <a:solidFill>
                <a:srgbClr val="008000"/>
              </a:solidFill>
            </a:endParaRPr>
          </a:p>
          <a:p>
            <a:pPr marL="4763" indent="-4763">
              <a:buNone/>
            </a:pPr>
            <a:endParaRPr lang="de-DE" sz="2000" dirty="0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Jesus ist der Herr über Leben und Tod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pic>
        <p:nvPicPr>
          <p:cNvPr id="8" name="Picture 2" descr="gruener_Haken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2348880"/>
            <a:ext cx="648072" cy="607027"/>
          </a:xfrm>
          <a:prstGeom prst="rect">
            <a:avLst/>
          </a:prstGeom>
          <a:noFill/>
        </p:spPr>
      </p:pic>
      <p:pic>
        <p:nvPicPr>
          <p:cNvPr id="9" name="Picture 2" descr="gruener_Haken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2700270"/>
            <a:ext cx="648072" cy="607027"/>
          </a:xfrm>
          <a:prstGeom prst="rect">
            <a:avLst/>
          </a:prstGeom>
          <a:noFill/>
        </p:spPr>
      </p:pic>
      <p:pic>
        <p:nvPicPr>
          <p:cNvPr id="10" name="Picture 2" descr="gruener_Haken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3056712"/>
            <a:ext cx="648072" cy="6070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706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äsentation_Vorlage_METROSYSTEMS_4zu3_de_groß_20101026">
  <a:themeElements>
    <a:clrScheme name="Präsentation_Vorlage_METROSYSTEMS_4zu3_de_groß_20101026 1">
      <a:dk1>
        <a:srgbClr val="565A5B"/>
      </a:dk1>
      <a:lt1>
        <a:srgbClr val="FFFFFF"/>
      </a:lt1>
      <a:dk2>
        <a:srgbClr val="004171"/>
      </a:dk2>
      <a:lt2>
        <a:srgbClr val="FCC51D"/>
      </a:lt2>
      <a:accent1>
        <a:srgbClr val="E2001A"/>
      </a:accent1>
      <a:accent2>
        <a:srgbClr val="B2B2B2"/>
      </a:accent2>
      <a:accent3>
        <a:srgbClr val="FFFFFF"/>
      </a:accent3>
      <a:accent4>
        <a:srgbClr val="484C4C"/>
      </a:accent4>
      <a:accent5>
        <a:srgbClr val="EEAAAB"/>
      </a:accent5>
      <a:accent6>
        <a:srgbClr val="A1A1A1"/>
      </a:accent6>
      <a:hlink>
        <a:srgbClr val="96C147"/>
      </a:hlink>
      <a:folHlink>
        <a:srgbClr val="318D37"/>
      </a:folHlink>
    </a:clrScheme>
    <a:fontScheme name="Präsentation_Vorlage_METROSYSTEMS_4zu3_de_groß_2010102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FF00"/>
        </a:solidFill>
        <a:ln w="12700" algn="ctr">
          <a:solidFill>
            <a:schemeClr val="bg1"/>
          </a:solidFill>
          <a:round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33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äsentation_Vorlage_METROSYSTEMS_4zu3_de_groß_20101026 1">
        <a:dk1>
          <a:srgbClr val="565A5B"/>
        </a:dk1>
        <a:lt1>
          <a:srgbClr val="FFFFFF"/>
        </a:lt1>
        <a:dk2>
          <a:srgbClr val="004171"/>
        </a:dk2>
        <a:lt2>
          <a:srgbClr val="FCC51D"/>
        </a:lt2>
        <a:accent1>
          <a:srgbClr val="E2001A"/>
        </a:accent1>
        <a:accent2>
          <a:srgbClr val="B2B2B2"/>
        </a:accent2>
        <a:accent3>
          <a:srgbClr val="FFFFFF"/>
        </a:accent3>
        <a:accent4>
          <a:srgbClr val="484C4C"/>
        </a:accent4>
        <a:accent5>
          <a:srgbClr val="EEAAAB"/>
        </a:accent5>
        <a:accent6>
          <a:srgbClr val="A1A1A1"/>
        </a:accent6>
        <a:hlink>
          <a:srgbClr val="96C147"/>
        </a:hlink>
        <a:folHlink>
          <a:srgbClr val="318D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Bildschirmpräsentation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Standarddesign</vt:lpstr>
      <vt:lpstr>1_Standarddesign</vt:lpstr>
      <vt:lpstr>Präsentation_Vorlage_METROSYSTEMS_4zu3_de_groß_20101026</vt:lpstr>
      <vt:lpstr>PowerPoint-Präsentation</vt:lpstr>
      <vt:lpstr>Jesus ist der Herr über Leben und Tod</vt:lpstr>
      <vt:lpstr>1. Hingabe: Jesus ist Herr im Leben der Tabita</vt:lpstr>
      <vt:lpstr>1. Hingabe: Jesus ist Herr im Leben der Tabita</vt:lpstr>
      <vt:lpstr>2. Vertrauen: Jesus ist Herr im Leben der Jünger</vt:lpstr>
      <vt:lpstr>2. Vertrauen: Jesus ist Herr im Leben der Jünger</vt:lpstr>
      <vt:lpstr>2. Vertrauen: Jesus ist Herr im Leben der Jünger</vt:lpstr>
      <vt:lpstr>3. Gebet: Jesus ist Herr im Leben des Petrus</vt:lpstr>
      <vt:lpstr>4. Glaube! Jesus ist Herr im Leben von …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Apostelgeschichte 9,36-43: Jesus ist der Herr über Leben und Tod</dc:title>
  <dc:creator>Sascha Kriegler</dc:creator>
  <cp:lastModifiedBy>Windows User</cp:lastModifiedBy>
  <cp:revision>52</cp:revision>
  <dcterms:created xsi:type="dcterms:W3CDTF">2012-08-30T12:12:53Z</dcterms:created>
  <dcterms:modified xsi:type="dcterms:W3CDTF">2015-09-05T21:04:11Z</dcterms:modified>
</cp:coreProperties>
</file>