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4"/>
  </p:notesMasterIdLst>
  <p:sldIdLst>
    <p:sldId id="256" r:id="rId4"/>
    <p:sldId id="319" r:id="rId5"/>
    <p:sldId id="302" r:id="rId6"/>
    <p:sldId id="338" r:id="rId7"/>
    <p:sldId id="339" r:id="rId8"/>
    <p:sldId id="340" r:id="rId9"/>
    <p:sldId id="341" r:id="rId10"/>
    <p:sldId id="342" r:id="rId11"/>
    <p:sldId id="343" r:id="rId12"/>
    <p:sldId id="288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  <a:srgbClr val="000066"/>
    <a:srgbClr val="003399"/>
    <a:srgbClr val="FFFF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87995" autoAdjust="0"/>
  </p:normalViewPr>
  <p:slideViewPr>
    <p:cSldViewPr>
      <p:cViewPr varScale="1">
        <p:scale>
          <a:sx n="96" d="100"/>
          <a:sy n="96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05.09.2015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Jesus ist der Herr über Leben und Tod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9,36-43</a:t>
            </a:r>
            <a:endParaRPr lang="de-DE" sz="2600" dirty="0" smtClean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4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+mn-cs"/>
              </a:rPr>
              <a:t>1.</a:t>
            </a:r>
            <a:r>
              <a:rPr lang="de-DE" sz="2400" kern="0" dirty="0" smtClean="0">
                <a:latin typeface="+mn-lt"/>
                <a:cs typeface="+mn-cs"/>
              </a:rPr>
              <a:t> </a:t>
            </a:r>
            <a:r>
              <a:rPr lang="de-DE" sz="2400" kern="0" dirty="0">
                <a:latin typeface="+mn-lt"/>
                <a:cs typeface="+mn-cs"/>
              </a:rPr>
              <a:t>Hingabe: Jesus ist Herr im Leben der </a:t>
            </a:r>
            <a:r>
              <a:rPr lang="de-DE" sz="2400" kern="0" dirty="0" err="1">
                <a:latin typeface="+mn-lt"/>
                <a:cs typeface="+mn-cs"/>
              </a:rPr>
              <a:t>Tabita</a:t>
            </a:r>
            <a:r>
              <a:rPr lang="de-DE" sz="2400" kern="0" dirty="0">
                <a:latin typeface="+mn-lt"/>
                <a:cs typeface="+mn-cs"/>
              </a:rPr>
              <a:t> (Vers 36)</a:t>
            </a:r>
            <a:endParaRPr lang="de-DE" sz="2400" kern="0" dirty="0" smtClean="0">
              <a:latin typeface="+mn-lt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4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4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400" kern="0" dirty="0">
                <a:solidFill>
                  <a:srgbClr val="000000"/>
                </a:solidFill>
                <a:latin typeface="Arial"/>
                <a:cs typeface="Arial"/>
              </a:rPr>
              <a:t>Vertrauen: Jesus ist Herr im Leben der </a:t>
            </a:r>
            <a:r>
              <a:rPr lang="de-DE" sz="2400" kern="0" dirty="0" smtClean="0">
                <a:solidFill>
                  <a:srgbClr val="000000"/>
                </a:solidFill>
                <a:latin typeface="Arial"/>
                <a:cs typeface="Arial"/>
              </a:rPr>
              <a:t>Jünger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400" kern="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de-DE" sz="2400" kern="0" dirty="0" smtClean="0">
                <a:solidFill>
                  <a:srgbClr val="000000"/>
                </a:solidFill>
                <a:latin typeface="Arial"/>
                <a:cs typeface="Arial"/>
              </a:rPr>
              <a:t>(Verse 37-</a:t>
            </a:r>
            <a:r>
              <a:rPr lang="de-DE" sz="2400" kern="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de-DE" sz="2400" kern="0" dirty="0" smtClean="0">
                <a:solidFill>
                  <a:srgbClr val="000000"/>
                </a:solidFill>
                <a:latin typeface="Arial"/>
                <a:cs typeface="Arial"/>
              </a:rPr>
              <a:t>39</a:t>
            </a:r>
            <a:r>
              <a:rPr lang="de-DE" sz="2400" kern="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24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 smtClean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400" kern="0" dirty="0" smtClean="0">
                <a:solidFill>
                  <a:srgbClr val="C00000"/>
                </a:solidFill>
                <a:latin typeface="Arial"/>
                <a:cs typeface="Arial"/>
              </a:rPr>
              <a:t>3.</a:t>
            </a:r>
            <a:r>
              <a:rPr lang="de-DE" sz="24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400" kern="0" dirty="0">
                <a:solidFill>
                  <a:srgbClr val="000000"/>
                </a:solidFill>
                <a:latin typeface="Arial"/>
                <a:cs typeface="Arial"/>
              </a:rPr>
              <a:t>Gebet: Jesus ist Herr im Leben des Petrus (Verse 40-41)</a:t>
            </a: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400" kern="0" dirty="0" smtClean="0">
                <a:solidFill>
                  <a:srgbClr val="C00000"/>
                </a:solidFill>
                <a:latin typeface="Arial"/>
                <a:cs typeface="Arial"/>
              </a:rPr>
              <a:t>4.</a:t>
            </a:r>
            <a:r>
              <a:rPr lang="de-DE" sz="2400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400" kern="0" dirty="0" smtClean="0">
                <a:solidFill>
                  <a:srgbClr val="000000"/>
                </a:solidFill>
                <a:latin typeface="Arial"/>
                <a:cs typeface="Arial"/>
              </a:rPr>
              <a:t>Glaube! </a:t>
            </a:r>
            <a:r>
              <a:rPr lang="de-DE" sz="2400" kern="0" dirty="0">
                <a:solidFill>
                  <a:srgbClr val="000000"/>
                </a:solidFill>
                <a:latin typeface="Arial"/>
                <a:cs typeface="Arial"/>
              </a:rPr>
              <a:t>Jesus ist Herr im Leben von </a:t>
            </a:r>
            <a:r>
              <a:rPr lang="de-DE" sz="2400" kern="0" dirty="0" smtClean="0">
                <a:solidFill>
                  <a:srgbClr val="000000"/>
                </a:solidFill>
                <a:latin typeface="Arial"/>
                <a:cs typeface="Arial"/>
              </a:rPr>
              <a:t>…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400" kern="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de-DE" sz="2400" kern="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de-DE" sz="2400" kern="0" dirty="0">
                <a:solidFill>
                  <a:srgbClr val="000000"/>
                </a:solidFill>
                <a:latin typeface="Arial"/>
                <a:cs typeface="Arial"/>
              </a:rPr>
              <a:t>Verse 42-43)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Hingabe: Jesus ist Herr im Leben der </a:t>
            </a:r>
            <a:r>
              <a:rPr lang="de-DE" sz="3400" b="1" dirty="0" err="1" smtClean="0">
                <a:solidFill>
                  <a:schemeClr val="hlink"/>
                </a:solidFill>
                <a:latin typeface="Verdana" pitchFamily="34" charset="0"/>
              </a:rPr>
              <a:t>Tabita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Jesus ist der Herr über Leben und Tod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9" t="24800" r="3658" b="12201"/>
          <a:stretch/>
        </p:blipFill>
        <p:spPr>
          <a:xfrm>
            <a:off x="1799692" y="1587355"/>
            <a:ext cx="5544616" cy="4878533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2195736" y="4509120"/>
            <a:ext cx="360040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Hingabe: Jesus ist Herr im Leben der </a:t>
            </a:r>
            <a:r>
              <a:rPr lang="de-DE" sz="3400" b="1" dirty="0" err="1" smtClean="0">
                <a:solidFill>
                  <a:schemeClr val="hlink"/>
                </a:solidFill>
                <a:latin typeface="Verdana" pitchFamily="34" charset="0"/>
              </a:rPr>
              <a:t>Tabita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Beispiel für eine gottesfürchtige und hingegebene Frau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Sprüche 31,20; 1. Timotheus 2,10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 </a:t>
            </a:r>
            <a:r>
              <a:rPr lang="de-DE" sz="2000" dirty="0" smtClean="0">
                <a:solidFill>
                  <a:srgbClr val="008000"/>
                </a:solidFill>
              </a:rPr>
              <a:t>Tue die von Gott vorbereiteten Werke und bringe Frucht mit deinem Leben (Epheser 2,10; Kolosser 1,10)</a:t>
            </a:r>
            <a:endParaRPr lang="de-DE" sz="2000" dirty="0">
              <a:solidFill>
                <a:srgbClr val="008000"/>
              </a:solidFill>
            </a:endParaRPr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Jesus ist der Herr über Leben und Tod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589560" y="6274794"/>
            <a:ext cx="18870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/>
              <a:t>de.wikipedia.org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439" y="3315480"/>
            <a:ext cx="2035121" cy="322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1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Vertrauen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: Jesus ist Herr im Leben der Jünger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Die Kraft des Schriftwortes: Elia und Elisa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1. Könige 17,19-24; 2. Könige 4,10-37</a:t>
            </a:r>
            <a:r>
              <a:rPr lang="de-DE" sz="2000" dirty="0" smtClean="0"/>
              <a:t>)</a:t>
            </a:r>
            <a:endParaRPr lang="de-DE" sz="20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Jesus ist der Herr über Leben und Tod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7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Vertrauen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: Jesus ist Herr im Leben der Jünger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Jesus ist der Herr über Leben und Tod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9" t="24800" r="3658" b="12201"/>
          <a:stretch/>
        </p:blipFill>
        <p:spPr>
          <a:xfrm>
            <a:off x="1799692" y="1587355"/>
            <a:ext cx="5544616" cy="4878533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2195736" y="4509120"/>
            <a:ext cx="360040" cy="21602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2833869" y="4817030"/>
            <a:ext cx="360040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824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Vertrauen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: Jesus ist Herr im Leben der Jünger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Die Kraft des Schriftwortes: Elia und Elisa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1. Könige 17,19-24; 2. Könige 4,10-37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 </a:t>
            </a:r>
            <a:r>
              <a:rPr lang="de-DE" sz="2000" dirty="0" smtClean="0">
                <a:solidFill>
                  <a:srgbClr val="008000"/>
                </a:solidFill>
              </a:rPr>
              <a:t>Gehe für den Anderen los!</a:t>
            </a:r>
            <a:endParaRPr lang="de-DE" sz="2000" dirty="0">
              <a:solidFill>
                <a:srgbClr val="008000"/>
              </a:solidFill>
            </a:endParaRPr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Jesus ist der Herr über Leben und Tod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52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Gebet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: Jesus ist Herr im Leben des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Petrus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Die Wichtigkeit des Gebets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Matthäus 14,23; Lukas 6,12-13</a:t>
            </a:r>
            <a:r>
              <a:rPr lang="de-DE" sz="2000" dirty="0" smtClean="0"/>
              <a:t>)</a:t>
            </a:r>
            <a:endParaRPr lang="de-DE" sz="2000" dirty="0"/>
          </a:p>
          <a:p>
            <a:pPr>
              <a:buFont typeface="Wingdings" panose="05000000000000000000" pitchFamily="2" charset="2"/>
              <a:buChar char="è"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Sei Teil des „Heizapparates“ der Gemeinde</a:t>
            </a:r>
            <a:r>
              <a:rPr lang="de-DE" sz="2000" dirty="0" smtClean="0">
                <a:solidFill>
                  <a:srgbClr val="008000"/>
                </a:solidFill>
              </a:rPr>
              <a:t>!</a:t>
            </a:r>
          </a:p>
          <a:p>
            <a:pPr marL="0" indent="0">
              <a:buNone/>
            </a:pPr>
            <a:r>
              <a:rPr lang="de-DE" sz="2000" dirty="0" err="1">
                <a:solidFill>
                  <a:srgbClr val="000000"/>
                </a:solidFill>
              </a:rPr>
              <a:t>Talita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kum</a:t>
            </a:r>
            <a:r>
              <a:rPr lang="de-DE" sz="2000" dirty="0" smtClean="0">
                <a:solidFill>
                  <a:srgbClr val="000000"/>
                </a:solidFill>
              </a:rPr>
              <a:t>: „Mädchen</a:t>
            </a:r>
            <a:r>
              <a:rPr lang="de-DE" sz="2000" dirty="0">
                <a:solidFill>
                  <a:srgbClr val="000000"/>
                </a:solidFill>
              </a:rPr>
              <a:t>, ich sage dir, steh auf</a:t>
            </a:r>
            <a:r>
              <a:rPr lang="de-DE" sz="2000" dirty="0" smtClean="0">
                <a:solidFill>
                  <a:srgbClr val="000000"/>
                </a:solidFill>
              </a:rPr>
              <a:t>!“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Markus 5,40-41</a:t>
            </a:r>
            <a:r>
              <a:rPr lang="de-DE" sz="2000" dirty="0" smtClean="0"/>
              <a:t>)</a:t>
            </a:r>
            <a:endParaRPr lang="de-DE" sz="2000" dirty="0" smtClean="0">
              <a:solidFill>
                <a:srgbClr val="008000"/>
              </a:solidFill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Lass dich lebendig machen (Epheser 2,1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)</a:t>
            </a:r>
            <a:endParaRPr lang="de-DE" sz="2000" dirty="0" smtClean="0">
              <a:solidFill>
                <a:srgbClr val="008000"/>
              </a:solidFill>
            </a:endParaRPr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Jesus ist der Herr über Leben und Tod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79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rgbClr val="C00000"/>
                </a:solidFill>
                <a:latin typeface="Verdana" pitchFamily="34" charset="0"/>
              </a:rPr>
              <a:t>4</a:t>
            </a: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Glaube!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Jesus ist Herr im Leben von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…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>
                <a:solidFill>
                  <a:srgbClr val="000000"/>
                </a:solidFill>
              </a:rPr>
              <a:t>Das Evangelium kommt </a:t>
            </a:r>
            <a:r>
              <a:rPr lang="de-DE" sz="2000" dirty="0" smtClean="0">
                <a:solidFill>
                  <a:srgbClr val="000000"/>
                </a:solidFill>
              </a:rPr>
              <a:t>zu den Heiden (erfüllte </a:t>
            </a:r>
            <a:r>
              <a:rPr lang="de-DE" sz="2000" dirty="0">
                <a:solidFill>
                  <a:srgbClr val="000000"/>
                </a:solidFill>
              </a:rPr>
              <a:t>Prophetie): </a:t>
            </a:r>
            <a:r>
              <a:rPr lang="de-DE" sz="2000" dirty="0">
                <a:solidFill>
                  <a:srgbClr val="003399"/>
                </a:solidFill>
              </a:rPr>
              <a:t>Apostelgeschichte </a:t>
            </a:r>
            <a:r>
              <a:rPr lang="de-DE" sz="2000" dirty="0" smtClean="0">
                <a:solidFill>
                  <a:srgbClr val="003399"/>
                </a:solidFill>
              </a:rPr>
              <a:t>1,8</a:t>
            </a:r>
            <a:endParaRPr lang="de-DE" sz="2000" dirty="0">
              <a:solidFill>
                <a:srgbClr val="003399"/>
              </a:solidFill>
            </a:endParaRPr>
          </a:p>
          <a:p>
            <a:pPr marL="723900" indent="-368300"/>
            <a:r>
              <a:rPr lang="de-DE" sz="2000" dirty="0"/>
              <a:t>Mission Jerusalem (</a:t>
            </a:r>
            <a:r>
              <a:rPr lang="de-DE" sz="2000" dirty="0">
                <a:solidFill>
                  <a:srgbClr val="003399"/>
                </a:solidFill>
              </a:rPr>
              <a:t>Apostelgeschichte 2,41; 4,4; 5,14</a:t>
            </a:r>
            <a:r>
              <a:rPr lang="de-DE" sz="2000" dirty="0"/>
              <a:t>)</a:t>
            </a:r>
          </a:p>
          <a:p>
            <a:pPr marL="723900" indent="-368300"/>
            <a:r>
              <a:rPr lang="de-DE" sz="2000" dirty="0" smtClean="0"/>
              <a:t>Mission Samaria (</a:t>
            </a:r>
            <a:r>
              <a:rPr lang="de-DE" sz="2000" dirty="0" smtClean="0">
                <a:solidFill>
                  <a:srgbClr val="003399"/>
                </a:solidFill>
              </a:rPr>
              <a:t>Apostelgeschichte 8,4-25</a:t>
            </a:r>
            <a:r>
              <a:rPr lang="de-DE" sz="2000" dirty="0" smtClean="0"/>
              <a:t>)</a:t>
            </a:r>
            <a:endParaRPr lang="de-DE" sz="2000" dirty="0"/>
          </a:p>
          <a:p>
            <a:pPr marL="723900" indent="-368300"/>
            <a:r>
              <a:rPr lang="de-DE" sz="2000" dirty="0"/>
              <a:t>Mission Judäa (</a:t>
            </a:r>
            <a:r>
              <a:rPr lang="de-DE" sz="2000" dirty="0">
                <a:solidFill>
                  <a:srgbClr val="003399"/>
                </a:solidFill>
              </a:rPr>
              <a:t>Apostelgeschichte 8,26-9,43</a:t>
            </a:r>
            <a:r>
              <a:rPr lang="de-DE" sz="2000" dirty="0"/>
              <a:t>)</a:t>
            </a:r>
          </a:p>
          <a:p>
            <a:pPr marL="723900" indent="-368300"/>
            <a:r>
              <a:rPr lang="de-DE" sz="2000" dirty="0" smtClean="0"/>
              <a:t>Mission </a:t>
            </a:r>
            <a:r>
              <a:rPr lang="de-DE" sz="2000" dirty="0"/>
              <a:t>„bis an das Ende der Erde“ (</a:t>
            </a:r>
            <a:r>
              <a:rPr lang="de-DE" sz="2000" dirty="0">
                <a:solidFill>
                  <a:srgbClr val="003399"/>
                </a:solidFill>
              </a:rPr>
              <a:t>Apostelgeschichte 10-28</a:t>
            </a:r>
            <a:r>
              <a:rPr lang="de-DE" sz="2000" dirty="0"/>
              <a:t>)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Ist Jesus auch schon dein Herr geworden?</a:t>
            </a:r>
            <a:endParaRPr lang="de-DE" sz="2000" dirty="0" smtClean="0">
              <a:solidFill>
                <a:srgbClr val="008000"/>
              </a:solidFill>
            </a:endParaRPr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Jesus ist der Herr über Leben und Tod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8" name="Picture 2" descr="gruener_Haken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2348880"/>
            <a:ext cx="648072" cy="607027"/>
          </a:xfrm>
          <a:prstGeom prst="rect">
            <a:avLst/>
          </a:prstGeom>
          <a:noFill/>
        </p:spPr>
      </p:pic>
      <p:pic>
        <p:nvPicPr>
          <p:cNvPr id="9" name="Picture 2" descr="gruener_Haken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2700270"/>
            <a:ext cx="648072" cy="607027"/>
          </a:xfrm>
          <a:prstGeom prst="rect">
            <a:avLst/>
          </a:prstGeom>
          <a:noFill/>
        </p:spPr>
      </p:pic>
      <p:pic>
        <p:nvPicPr>
          <p:cNvPr id="10" name="Picture 2" descr="gruener_Haken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3056712"/>
            <a:ext cx="648072" cy="6070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706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Bildschirmpräsentation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Verdana</vt:lpstr>
      <vt:lpstr>Wingdings</vt:lpstr>
      <vt:lpstr>Standarddesign</vt:lpstr>
      <vt:lpstr>1_Standarddesign</vt:lpstr>
      <vt:lpstr>Präsentation_Vorlage_METROSYSTEMS_4zu3_de_groß_20101026</vt:lpstr>
      <vt:lpstr>PowerPoint-Präsentation</vt:lpstr>
      <vt:lpstr>Jesus ist der Herr über Leben und Tod</vt:lpstr>
      <vt:lpstr>1. Hingabe: Jesus ist Herr im Leben der Tabita</vt:lpstr>
      <vt:lpstr>1. Hingabe: Jesus ist Herr im Leben der Tabita</vt:lpstr>
      <vt:lpstr>2. Vertrauen: Jesus ist Herr im Leben der Jünger</vt:lpstr>
      <vt:lpstr>2. Vertrauen: Jesus ist Herr im Leben der Jünger</vt:lpstr>
      <vt:lpstr>2. Vertrauen: Jesus ist Herr im Leben der Jünger</vt:lpstr>
      <vt:lpstr>3. Gebet: Jesus ist Herr im Leben des Petrus</vt:lpstr>
      <vt:lpstr>4. Glaube! Jesus ist Herr im Leben von …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9,36-43: Jesus ist der Herr über Leben und Tod</dc:title>
  <dc:creator>Sascha Kriegler</dc:creator>
  <cp:lastModifiedBy>Windows User</cp:lastModifiedBy>
  <cp:revision>52</cp:revision>
  <dcterms:created xsi:type="dcterms:W3CDTF">2012-08-30T12:12:53Z</dcterms:created>
  <dcterms:modified xsi:type="dcterms:W3CDTF">2015-09-05T21:04:11Z</dcterms:modified>
</cp:coreProperties>
</file>