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256" r:id="rId3"/>
    <p:sldId id="338" r:id="rId4"/>
    <p:sldId id="339" r:id="rId5"/>
    <p:sldId id="340" r:id="rId6"/>
    <p:sldId id="341" r:id="rId7"/>
    <p:sldId id="343" r:id="rId8"/>
    <p:sldId id="342" r:id="rId9"/>
    <p:sldId id="344" r:id="rId10"/>
    <p:sldId id="345" r:id="rId11"/>
    <p:sldId id="346" r:id="rId12"/>
    <p:sldId id="347" r:id="rId13"/>
    <p:sldId id="268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9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15.04.2017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49593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15.04.2017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67047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15.04.2017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04315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15.04.2017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17278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15.04.2017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148803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15.04.2017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924734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15.04.2017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43208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15.04.2017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212909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15.04.2017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458274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15.04.2017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897840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15.04.2017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55982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78052-0DDC-454C-BFA8-EE9E5D62F210}" type="datetimeFigureOut">
              <a:rPr lang="de-DE" smtClean="0"/>
              <a:t>15.04.2017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59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558161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Ein Gott, der rettet und befreit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Wie steht es um deine Beziehung zu Gott?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Parallelen von Daniel 6 zum Leben Jesu: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Die Macht / Ohnmacht des von Gott eingesetzten Herrschers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(Pilatus, siehe Johannes 19,11-12)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Hinabstieg in die Grube / ins Grab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(Matthäus 27,57-61)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Gottes wunderbare Rettung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(Auferstehung als „Retter und Befreier“ – siehe Daniel 6,28)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Es wurde Nacht, aber der Morgen brach an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(Johannes 20,1)</a:t>
            </a:r>
          </a:p>
        </p:txBody>
      </p:sp>
    </p:spTree>
    <p:extLst>
      <p:ext uri="{BB962C8B-B14F-4D97-AF65-F5344CB8AC3E}">
        <p14:creationId xmlns:p14="http://schemas.microsoft.com/office/powerpoint/2010/main" val="20709008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Ein Gott, der rettet und befreit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Wie steht es um deine Beziehung zu Gott?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Die Rettungstat Jesu Christi für dich!</a:t>
            </a:r>
          </a:p>
        </p:txBody>
      </p:sp>
    </p:spTree>
    <p:extLst>
      <p:ext uri="{BB962C8B-B14F-4D97-AF65-F5344CB8AC3E}">
        <p14:creationId xmlns:p14="http://schemas.microsoft.com/office/powerpoint/2010/main" val="307687655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57200" y="1989138"/>
            <a:ext cx="11234928" cy="6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cs typeface="Arial" charset="0"/>
              </a:rPr>
              <a:t>Daniel 6,1-29</a:t>
            </a:r>
          </a:p>
        </p:txBody>
      </p:sp>
      <p:sp>
        <p:nvSpPr>
          <p:cNvPr id="11" name="Rechteck 10"/>
          <p:cNvSpPr/>
          <p:nvPr/>
        </p:nvSpPr>
        <p:spPr>
          <a:xfrm>
            <a:off x="457200" y="2854375"/>
            <a:ext cx="11320272" cy="386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tabLst>
                <a:tab pos="360363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Daniel war treu (Verse 1-6)</a:t>
            </a:r>
          </a:p>
          <a:p>
            <a:pPr marL="742950" lvl="0" indent="-74295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tabLst>
                <a:tab pos="360363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Daniel war hingegeben im Gebet (Verse 7-16)</a:t>
            </a:r>
          </a:p>
          <a:p>
            <a:pPr marL="742950" lvl="0" indent="-74295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tabLst>
                <a:tab pos="360363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Daniel vertraute dem lebendigen Gott (Verse 17-25)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360363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	  Ein Gott, der rettet und befreit (Verse 26-29)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360363" algn="l"/>
              </a:tabLst>
            </a:pPr>
            <a:r>
              <a:rPr lang="de-DE" sz="32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„Und du wirst ruhen und wirst auferstehen zu deinem Anteil am Ende der Tage. “ </a:t>
            </a:r>
            <a:r>
              <a:rPr lang="de-DE" sz="32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(Daniel 12,13)</a:t>
            </a:r>
            <a:endParaRPr lang="de-DE" sz="380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Wie steht es um deine Beziehung zu Gott?</a:t>
            </a:r>
          </a:p>
        </p:txBody>
      </p:sp>
    </p:spTree>
    <p:extLst>
      <p:ext uri="{BB962C8B-B14F-4D97-AF65-F5344CB8AC3E}">
        <p14:creationId xmlns:p14="http://schemas.microsoft.com/office/powerpoint/2010/main" val="23844354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750424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57200" y="1989138"/>
            <a:ext cx="11234928" cy="6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cs typeface="Arial" charset="0"/>
              </a:rPr>
              <a:t>Daniel 6,1-29</a:t>
            </a:r>
          </a:p>
        </p:txBody>
      </p:sp>
      <p:sp>
        <p:nvSpPr>
          <p:cNvPr id="11" name="Rechteck 10"/>
          <p:cNvSpPr/>
          <p:nvPr/>
        </p:nvSpPr>
        <p:spPr>
          <a:xfrm>
            <a:off x="457200" y="2854375"/>
            <a:ext cx="11320272" cy="2080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tabLst>
                <a:tab pos="360363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Daniel war treu (Verse 1-6)</a:t>
            </a:r>
          </a:p>
          <a:p>
            <a:pPr marL="742950" lvl="0" indent="-74295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tabLst>
                <a:tab pos="360363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Daniel war hingegeben im Gebet (Verse 7-16)</a:t>
            </a:r>
          </a:p>
          <a:p>
            <a:pPr marL="742950" lvl="0" indent="-74295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tabLst>
                <a:tab pos="360363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Daniel vertraute dem lebendigen Gott (Verse 17-25)</a:t>
            </a: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Wie steht es um deine Beziehung zu Gott?</a:t>
            </a:r>
          </a:p>
        </p:txBody>
      </p:sp>
    </p:spTree>
    <p:extLst>
      <p:ext uri="{BB962C8B-B14F-4D97-AF65-F5344CB8AC3E}">
        <p14:creationId xmlns:p14="http://schemas.microsoft.com/office/powerpoint/2010/main" val="32462013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Daniel war treu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Wie steht es um deine Beziehung zu Gott?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Arbeite von Herzen für den Herrn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(Kolosser 3,22-25)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Treue in allen Lebensbereichen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(Apostelgeschichte 20,31; Epheser 5,22-33; Hebräer 10,24-25)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Sei in allen Lebenslagen treu!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8032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Daniel war hingegeben im Gebet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Wie steht es um deine Beziehung zu Gott?</a:t>
            </a:r>
          </a:p>
        </p:txBody>
      </p:sp>
      <p:sp>
        <p:nvSpPr>
          <p:cNvPr id="8" name="Rechteck 7"/>
          <p:cNvSpPr/>
          <p:nvPr/>
        </p:nvSpPr>
        <p:spPr>
          <a:xfrm>
            <a:off x="-49946" y="4939914"/>
            <a:ext cx="15903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chronologisches-</a:t>
            </a:r>
          </a:p>
          <a:p>
            <a:r>
              <a:rPr lang="de-DE" sz="1600" dirty="0">
                <a:solidFill>
                  <a:schemeClr val="bg1"/>
                </a:solidFill>
              </a:rPr>
              <a:t>bibelstudium.de</a:t>
            </a:r>
          </a:p>
        </p:txBody>
      </p:sp>
      <p:pic>
        <p:nvPicPr>
          <p:cNvPr id="9" name="Picture 3" descr="C:\Data\Zwischenablage\Daniel_Gebet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0"/>
          <a:stretch/>
        </p:blipFill>
        <p:spPr bwMode="auto">
          <a:xfrm>
            <a:off x="1453890" y="1262289"/>
            <a:ext cx="4261110" cy="513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ata\Zwischenablage\Daniel_Gebet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1235633"/>
            <a:ext cx="4826127" cy="516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/>
          <p:cNvSpPr/>
          <p:nvPr/>
        </p:nvSpPr>
        <p:spPr>
          <a:xfrm>
            <a:off x="10569702" y="5259418"/>
            <a:ext cx="14005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wahooart.com</a:t>
            </a:r>
          </a:p>
        </p:txBody>
      </p:sp>
    </p:spTree>
    <p:extLst>
      <p:ext uri="{BB962C8B-B14F-4D97-AF65-F5344CB8AC3E}">
        <p14:creationId xmlns:p14="http://schemas.microsoft.com/office/powerpoint/2010/main" val="3705590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Daniel war hingegeben im Gebet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Wie steht es um deine Beziehung zu Gott?</a:t>
            </a:r>
          </a:p>
        </p:txBody>
      </p:sp>
      <p:pic>
        <p:nvPicPr>
          <p:cNvPr id="10" name="Picture 4" descr="http://www.automatisierungstechnik-koeln.de/ma/archimedes_fester_punk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65" y="1278021"/>
            <a:ext cx="5108798" cy="509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eck 14"/>
          <p:cNvSpPr/>
          <p:nvPr/>
        </p:nvSpPr>
        <p:spPr>
          <a:xfrm>
            <a:off x="8569884" y="5858888"/>
            <a:ext cx="2448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automatisierungstechnik-koeln.de</a:t>
            </a:r>
          </a:p>
        </p:txBody>
      </p:sp>
    </p:spTree>
    <p:extLst>
      <p:ext uri="{BB962C8B-B14F-4D97-AF65-F5344CB8AC3E}">
        <p14:creationId xmlns:p14="http://schemas.microsoft.com/office/powerpoint/2010/main" val="296624259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Daniel war hingegeben im Gebet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Wie steht es um deine Beziehung zu Gott?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„Man muss Gott mehr gehorchen als Menschen“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(Apostelgeschichte 5,29)</a:t>
            </a:r>
            <a:endParaRPr lang="de-DE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Sei hingegeben im Gebet!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9107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3. Daniel vertraute dem lebendigen Gott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Wie steht es um deine Beziehung zu Gott?</a:t>
            </a:r>
          </a:p>
        </p:txBody>
      </p:sp>
      <p:pic>
        <p:nvPicPr>
          <p:cNvPr id="8" name="Grafik 7" descr="danielloew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42316" y="1470491"/>
            <a:ext cx="6264696" cy="4705482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9207012" y="5871692"/>
            <a:ext cx="1440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cgg-online.de</a:t>
            </a:r>
          </a:p>
        </p:txBody>
      </p:sp>
    </p:spTree>
    <p:extLst>
      <p:ext uri="{BB962C8B-B14F-4D97-AF65-F5344CB8AC3E}">
        <p14:creationId xmlns:p14="http://schemas.microsoft.com/office/powerpoint/2010/main" val="388602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3. Daniel vertraute dem lebendigen Gott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Wie steht es um deine Beziehung zu Gott?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Vertraue dem lebendigen Gott von ganzem Herzen!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93367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Ein Gott, der rettet und befreit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Wie steht es um deine Beziehung zu Gott?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Parallelen von Daniel 6 zum Leben Jesu: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Neidisches herabblicken durch die Pharisäer auf Jesus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(Matthäus 15,12)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Vorbildliches Leben in Treue und Gehorsam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(Johannes 17)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Der böse Plan der Menschen in der Welt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(Judas, Pilatus, Pharisäer, Römer; z.B. Apostelgeschichte 2,23)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Völliges Vertrauen auf Gott, den Vater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(Matthäus 26,36-46)</a:t>
            </a:r>
          </a:p>
        </p:txBody>
      </p:sp>
    </p:spTree>
    <p:extLst>
      <p:ext uri="{BB962C8B-B14F-4D97-AF65-F5344CB8AC3E}">
        <p14:creationId xmlns:p14="http://schemas.microsoft.com/office/powerpoint/2010/main" val="38203973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</Words>
  <Application>Microsoft Office PowerPoint</Application>
  <PresentationFormat>Breitbild</PresentationFormat>
  <Paragraphs>52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 ESSENCE</vt:lpstr>
      <vt:lpstr>Arial</vt:lpstr>
      <vt:lpstr>Calibri</vt:lpstr>
      <vt:lpstr>Calibri Light</vt:lpstr>
      <vt:lpstr>Verdana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 6,1-29: Wie steht es um deine Beziehung zu Gott?</dc:title>
  <dc:creator>Sascha Kriegler</dc:creator>
  <cp:lastModifiedBy>Windows-Benutzer</cp:lastModifiedBy>
  <cp:revision>131</cp:revision>
  <dcterms:created xsi:type="dcterms:W3CDTF">2015-12-06T14:34:46Z</dcterms:created>
  <dcterms:modified xsi:type="dcterms:W3CDTF">2017-04-15T14:03:52Z</dcterms:modified>
</cp:coreProperties>
</file>