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400" r:id="rId3"/>
    <p:sldId id="387" r:id="rId4"/>
    <p:sldId id="401" r:id="rId5"/>
    <p:sldId id="402" r:id="rId6"/>
    <p:sldId id="381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17" r:id="rId21"/>
    <p:sldId id="416" r:id="rId22"/>
    <p:sldId id="26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58161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-1905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Allein Christus (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Solus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 Christus)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1AEB05-5A19-4608-B165-7C1E8C78DF0E}"/>
              </a:ext>
            </a:extLst>
          </p:cNvPr>
          <p:cNvSpPr/>
          <p:nvPr/>
        </p:nvSpPr>
        <p:spPr>
          <a:xfrm>
            <a:off x="9925050" y="6153697"/>
            <a:ext cx="886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n-tv.de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C7847B-ACB7-48F0-AC99-165DF6C90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50" y="1356293"/>
            <a:ext cx="9143427" cy="48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45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-1905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</a:t>
            </a:r>
            <a:r>
              <a:rPr lang="nn-NO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Allein durch Gnade (Sola Gratia)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1AEB05-5A19-4608-B165-7C1E8C78DF0E}"/>
              </a:ext>
            </a:extLst>
          </p:cNvPr>
          <p:cNvSpPr/>
          <p:nvPr/>
        </p:nvSpPr>
        <p:spPr>
          <a:xfrm>
            <a:off x="10247155" y="51181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planet-wissen.de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C049F7-044F-496E-9B13-F8C8388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601394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1512: Professur für Bibelauslegung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1513-1517: Vorlesungen über die Psalmen und den Römerbrief</a:t>
            </a:r>
          </a:p>
          <a:p>
            <a:pPr marL="719138"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E4D455-98FD-4AA9-90CE-16DB94EB0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0" y="2027238"/>
            <a:ext cx="5494866" cy="30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337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</a:t>
            </a:r>
            <a:r>
              <a:rPr lang="nn-NO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Allein durch Gnade (Sola Gratia)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Errettung ist Geschenk ohne Verdienst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(Epheser 2,8-10)</a:t>
            </a:r>
          </a:p>
        </p:txBody>
      </p:sp>
    </p:spTree>
    <p:extLst>
      <p:ext uri="{BB962C8B-B14F-4D97-AF65-F5344CB8AC3E}">
        <p14:creationId xmlns:p14="http://schemas.microsoft.com/office/powerpoint/2010/main" val="300409976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-1905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</a:t>
            </a:r>
            <a:r>
              <a:rPr lang="nn-NO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Allein durch Gnade (Sola Gratia)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1AEB05-5A19-4608-B165-7C1E8C78DF0E}"/>
              </a:ext>
            </a:extLst>
          </p:cNvPr>
          <p:cNvSpPr/>
          <p:nvPr/>
        </p:nvSpPr>
        <p:spPr>
          <a:xfrm>
            <a:off x="8943976" y="6153697"/>
            <a:ext cx="1867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sueddeutsche.de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E54629C-6B81-4746-9DCE-D244A35BB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77" y="1124497"/>
            <a:ext cx="89535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688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-1905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4. </a:t>
            </a:r>
            <a:r>
              <a:rPr lang="nn-NO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Allein durch Glauben (Sola Fide)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1AEB05-5A19-4608-B165-7C1E8C78DF0E}"/>
              </a:ext>
            </a:extLst>
          </p:cNvPr>
          <p:cNvSpPr/>
          <p:nvPr/>
        </p:nvSpPr>
        <p:spPr>
          <a:xfrm>
            <a:off x="10666255" y="5118100"/>
            <a:ext cx="153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kunstkopie.de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C049F7-044F-496E-9B13-F8C8388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70485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April 1518: Heidelberger Disputation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Oktober 1518: Reichstag in Augsburg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1519: Leipziger Disputation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April 1521: Reichstag in Worms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Mai 1521: „Entführung“ auf die Wartburg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1522: Übersetzung des NTs</a:t>
            </a:r>
          </a:p>
          <a:p>
            <a:pPr marL="719138"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B5E0D0-7E1B-44F2-BB21-D9AE9EE45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11" y="1409700"/>
            <a:ext cx="4599781" cy="3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3275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4. </a:t>
            </a:r>
            <a:r>
              <a:rPr lang="nn-NO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Allein durch Glauben (Sola Fide)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Rettender Glaube bedeutet Hingabe an Jesus </a:t>
            </a:r>
            <a:r>
              <a:rPr lang="de-DE" kern="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Chrstus</a:t>
            </a: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und mündet in die Nachfolge Jesu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(Römer 1,5; 3,21-28; 4,3-5; 10,9-10; 16,26)</a:t>
            </a:r>
          </a:p>
        </p:txBody>
      </p:sp>
    </p:spTree>
    <p:extLst>
      <p:ext uri="{BB962C8B-B14F-4D97-AF65-F5344CB8AC3E}">
        <p14:creationId xmlns:p14="http://schemas.microsoft.com/office/powerpoint/2010/main" val="125264082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4. </a:t>
            </a:r>
            <a:r>
              <a:rPr lang="nn-NO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Allein durch Glauben (Sola Fide)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87ED73-D876-4BE1-A9A2-05CCD00FE248}"/>
              </a:ext>
            </a:extLst>
          </p:cNvPr>
          <p:cNvSpPr/>
          <p:nvPr/>
        </p:nvSpPr>
        <p:spPr>
          <a:xfrm>
            <a:off x="9422607" y="5599650"/>
            <a:ext cx="769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brf.be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503E2B-2463-4D2D-98FF-9CCDC4814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55" y="1541967"/>
            <a:ext cx="6456244" cy="436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8170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-1905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Allein zur Ehre Gottes (Soli Deo Gloria)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1AEB05-5A19-4608-B165-7C1E8C78DF0E}"/>
              </a:ext>
            </a:extLst>
          </p:cNvPr>
          <p:cNvSpPr/>
          <p:nvPr/>
        </p:nvSpPr>
        <p:spPr>
          <a:xfrm>
            <a:off x="6074664" y="6153697"/>
            <a:ext cx="153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wikimedia.org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DF75050-8775-4BBB-99C2-BB20EFACF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990" y="1195388"/>
            <a:ext cx="3409664" cy="5229225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785B367E-295A-4A6C-B6E7-1C6B69452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4"/>
            <a:ext cx="7048500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13. Juni 1525: Luther heiratet Katharina von Bora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741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Allein zur Ehre Gottes (Soli Deo Gloria)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hat alles (!) für die Rettung der Menschen geplant und durchgeführt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(Epheser 2,9; Römer 8,28-30; 11,36; Epheser 1,3-14)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 Dinge sind von Gott</a:t>
            </a:r>
          </a:p>
          <a:p>
            <a:pPr marL="514350" indent="-514350"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 Dinge sind durch Gott</a:t>
            </a:r>
          </a:p>
          <a:p>
            <a:pPr marL="514350" indent="-514350"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 Dinge sind zu Gott hin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20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die Schrift (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Sola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Scriptura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Christus (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Solus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Christus)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durch Gnade (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Sola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Gratia)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durch Glauben (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Sola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Fide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zur Ehre Gottes (Soli Deo Gloria)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5 </a:t>
            </a:r>
            <a:r>
              <a:rPr lang="de-DE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Solas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 der Reformation – Grundlagen für deine Errettung</a:t>
            </a:r>
          </a:p>
        </p:txBody>
      </p:sp>
    </p:spTree>
    <p:extLst>
      <p:ext uri="{BB962C8B-B14F-4D97-AF65-F5344CB8AC3E}">
        <p14:creationId xmlns:p14="http://schemas.microsoft.com/office/powerpoint/2010/main" val="40960095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238F476-9790-41A9-B1A1-31F68B69F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4"/>
          <a:stretch/>
        </p:blipFill>
        <p:spPr>
          <a:xfrm>
            <a:off x="3254502" y="0"/>
            <a:ext cx="5695950" cy="68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142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-1905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1AEB05-5A19-4608-B165-7C1E8C78DF0E}"/>
              </a:ext>
            </a:extLst>
          </p:cNvPr>
          <p:cNvSpPr/>
          <p:nvPr/>
        </p:nvSpPr>
        <p:spPr>
          <a:xfrm>
            <a:off x="9715615" y="6181604"/>
            <a:ext cx="1615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kunstkopie.de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C049F7-044F-496E-9B13-F8C8388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601394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15. Februar 1546: Letzte Predigt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18. Februar 1546 Tod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F8651AF-0BA9-4F3A-944C-BD2E2EC42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83" y="1495484"/>
            <a:ext cx="5098751" cy="47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702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1306639" y="2549575"/>
            <a:ext cx="9591675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6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Wir sind Bettler, das ist wahr.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Martin Luther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752924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48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die Schrift (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Sola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Scriptura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Christus (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Solus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Christus)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durch Gnade (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Sola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Gratia)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durch Glauben (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Sola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800" dirty="0" err="1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Fide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0" indent="-742950" eaLnBrk="0" fontAlgn="base" hangingPunct="0">
              <a:spcBef>
                <a:spcPct val="20000"/>
              </a:spcBef>
              <a:spcAft>
                <a:spcPct val="0"/>
              </a:spcAft>
              <a:buAutoNum type="arabicPeriod"/>
              <a:tabLst>
                <a:tab pos="360363" algn="l"/>
              </a:tabLst>
            </a:pP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zur Ehre Gottes (Soli Deo Gloria)</a:t>
            </a: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5 </a:t>
            </a:r>
            <a:r>
              <a:rPr lang="de-DE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Solas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 der Reformation – Grundlagen für deine Errettung</a:t>
            </a:r>
          </a:p>
        </p:txBody>
      </p:sp>
    </p:spTree>
    <p:extLst>
      <p:ext uri="{BB962C8B-B14F-4D97-AF65-F5344CB8AC3E}">
        <p14:creationId xmlns:p14="http://schemas.microsoft.com/office/powerpoint/2010/main" val="384152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Die 5 </a:t>
            </a:r>
            <a:r>
              <a:rPr lang="de-DE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Solas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 der Reformation – Grundlagen für deine Errettung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3BC3AC3-6698-4A5C-B11A-213346535402}"/>
              </a:ext>
            </a:extLst>
          </p:cNvPr>
          <p:cNvSpPr/>
          <p:nvPr/>
        </p:nvSpPr>
        <p:spPr>
          <a:xfrm>
            <a:off x="1773364" y="3831220"/>
            <a:ext cx="1664318" cy="1882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Christus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DD9A223-7596-48BD-9DD3-C842F360EE5B}"/>
              </a:ext>
            </a:extLst>
          </p:cNvPr>
          <p:cNvSpPr/>
          <p:nvPr/>
        </p:nvSpPr>
        <p:spPr>
          <a:xfrm>
            <a:off x="5270317" y="3831220"/>
            <a:ext cx="1664318" cy="1882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durch Gnade</a:t>
            </a:r>
            <a:endParaRPr lang="de-DE" sz="38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A9124A-18C6-4527-A029-D7E462A9FD0D}"/>
              </a:ext>
            </a:extLst>
          </p:cNvPr>
          <p:cNvSpPr/>
          <p:nvPr/>
        </p:nvSpPr>
        <p:spPr>
          <a:xfrm>
            <a:off x="8737635" y="3831220"/>
            <a:ext cx="1664318" cy="188267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durch Glauben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18C77BF-0A3B-46C9-AF2F-A042952B0080}"/>
              </a:ext>
            </a:extLst>
          </p:cNvPr>
          <p:cNvSpPr/>
          <p:nvPr/>
        </p:nvSpPr>
        <p:spPr>
          <a:xfrm>
            <a:off x="1773364" y="5712950"/>
            <a:ext cx="8658225" cy="6286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die Schrift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F1352C77-ED41-4443-8D19-DBF0AC4E1B7A}"/>
              </a:ext>
            </a:extLst>
          </p:cNvPr>
          <p:cNvSpPr/>
          <p:nvPr/>
        </p:nvSpPr>
        <p:spPr>
          <a:xfrm>
            <a:off x="1784938" y="2286926"/>
            <a:ext cx="8604000" cy="154429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Allein zur Ehre Gottes</a:t>
            </a:r>
          </a:p>
        </p:txBody>
      </p:sp>
    </p:spTree>
    <p:extLst>
      <p:ext uri="{BB962C8B-B14F-4D97-AF65-F5344CB8AC3E}">
        <p14:creationId xmlns:p14="http://schemas.microsoft.com/office/powerpoint/2010/main" val="649633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-1905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Allein die Schrift (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Sola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 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Scriptura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1AEB05-5A19-4608-B165-7C1E8C78DF0E}"/>
              </a:ext>
            </a:extLst>
          </p:cNvPr>
          <p:cNvSpPr/>
          <p:nvPr/>
        </p:nvSpPr>
        <p:spPr>
          <a:xfrm>
            <a:off x="10722865" y="4950516"/>
            <a:ext cx="1463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heidelberg-marketing.de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0782FE0-7C25-4963-8ABF-3BB854C1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73" y="1564750"/>
            <a:ext cx="3678083" cy="4664075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14C049F7-044F-496E-9B13-F8C8388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601394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10. November 1483: Geburt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1501-1505: Grundstudium in Erfurt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2. Juli 1505: Gewittererlebnis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17. Juli 1505: Eintritt ins Kloster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1506: Mönchsgelübde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3. April 1507: Priesterweihe</a:t>
            </a:r>
          </a:p>
        </p:txBody>
      </p:sp>
    </p:spTree>
    <p:extLst>
      <p:ext uri="{BB962C8B-B14F-4D97-AF65-F5344CB8AC3E}">
        <p14:creationId xmlns:p14="http://schemas.microsoft.com/office/powerpoint/2010/main" val="3193900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Allein die Schrift (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Sola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 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Scriptura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Bibel ist Gottes Wort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(2. Timotheus 3,15-4,2; 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2. Petrus 1,20-21; 1. </a:t>
            </a:r>
            <a:r>
              <a:rPr lang="en-US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Thessalonicher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2,13; </a:t>
            </a:r>
            <a:r>
              <a:rPr lang="en-US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Römer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10,17; Psalm 119,160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Bibel enthält alles, was man über die Rettung wissen muss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Römer</a:t>
            </a:r>
            <a:r>
              <a:rPr lang="en-US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10,17; 2. Timotheus 3,15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Schrift ist deutlich und klar</a:t>
            </a:r>
          </a:p>
          <a:p>
            <a:pPr marL="514350" indent="-514350"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Schrift ist irrtumslos</a:t>
            </a:r>
          </a:p>
          <a:p>
            <a:pPr marL="514350" indent="-514350">
              <a:buAutoNum type="alphaLcParenR"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Die Schrift ist vollständig und sie genügt</a:t>
            </a:r>
          </a:p>
        </p:txBody>
      </p:sp>
    </p:spTree>
    <p:extLst>
      <p:ext uri="{BB962C8B-B14F-4D97-AF65-F5344CB8AC3E}">
        <p14:creationId xmlns:p14="http://schemas.microsoft.com/office/powerpoint/2010/main" val="1358146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Allein die Schrift (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Sola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 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Scriptura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FFEA223-BF86-4919-874C-39C66F7F8C13}"/>
              </a:ext>
            </a:extLst>
          </p:cNvPr>
          <p:cNvSpPr/>
          <p:nvPr/>
        </p:nvSpPr>
        <p:spPr>
          <a:xfrm>
            <a:off x="9752513" y="5599650"/>
            <a:ext cx="1924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3.bp.bogspot.com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B12ECE-8D51-49CA-8FCF-5469A6CB3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0"/>
          <a:stretch/>
        </p:blipFill>
        <p:spPr>
          <a:xfrm>
            <a:off x="2396814" y="1327162"/>
            <a:ext cx="7355699" cy="48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83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-1905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Allein Christus (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Solus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 Christus)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11AEB05-5A19-4608-B165-7C1E8C78DF0E}"/>
              </a:ext>
            </a:extLst>
          </p:cNvPr>
          <p:cNvSpPr/>
          <p:nvPr/>
        </p:nvSpPr>
        <p:spPr>
          <a:xfrm>
            <a:off x="7930896" y="2159031"/>
            <a:ext cx="426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pursuingveritasdotcom.files.wordpress.com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4C049F7-044F-496E-9B13-F8C8388F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601394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1507-1508: Theologie-Studium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1510: Rom-Reise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38C4AA-ED18-477E-A54A-7F1011EEA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123" y="2528363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778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2. Allein Christus (</a:t>
            </a:r>
            <a:r>
              <a:rPr lang="de-DE" sz="54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Solus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 Christus)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Die 5 </a:t>
            </a:r>
            <a:r>
              <a:rPr lang="de-DE" sz="2400" dirty="0" err="1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Solas</a:t>
            </a: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 der Reformation – Grundlagen für deine Errettung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9A5ACFC-874F-4B79-8373-B4972941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Christus ist der eine Mittler und Name zur Errettung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Timotheus 2,3-6; Johannes 4,16; Apostelgeschichte 4,12, </a:t>
            </a:r>
            <a:r>
              <a:rPr lang="de-DE" kern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uvm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Jeder wird Christus als Herrn anerkennen (müssen)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(Philipper 2,9-11)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23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Breitbild</PresentationFormat>
  <Paragraphs>93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 ESSENCE</vt:lpstr>
      <vt:lpstr>Arial</vt:lpstr>
      <vt:lpstr>Calibri</vt:lpstr>
      <vt:lpstr>Calibri Light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5 Solas der Reformation – Grundlagen für deine Errettung</dc:title>
  <dc:creator>Sascha Kriegler</dc:creator>
  <cp:lastModifiedBy>Windows-Benutzer</cp:lastModifiedBy>
  <cp:revision>196</cp:revision>
  <dcterms:created xsi:type="dcterms:W3CDTF">2015-12-06T14:34:46Z</dcterms:created>
  <dcterms:modified xsi:type="dcterms:W3CDTF">2017-10-28T20:52:04Z</dcterms:modified>
</cp:coreProperties>
</file>