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585" r:id="rId2"/>
    <p:sldId id="693" r:id="rId3"/>
    <p:sldId id="611" r:id="rId4"/>
    <p:sldId id="682" r:id="rId5"/>
    <p:sldId id="699" r:id="rId6"/>
    <p:sldId id="694" r:id="rId7"/>
    <p:sldId id="687" r:id="rId8"/>
    <p:sldId id="695" r:id="rId9"/>
    <p:sldId id="696" r:id="rId10"/>
    <p:sldId id="697" r:id="rId11"/>
    <p:sldId id="698" r:id="rId12"/>
    <p:sldId id="42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7" autoAdjust="0"/>
  </p:normalViewPr>
  <p:slideViewPr>
    <p:cSldViewPr snapToGrid="0">
      <p:cViewPr varScale="1">
        <p:scale>
          <a:sx n="79" d="100"/>
          <a:sy n="79" d="100"/>
        </p:scale>
        <p:origin x="126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20.06.2021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voyage.org/wiki/Trampen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ommons.wikimedia.org/wiki/File:Notepad_icon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30022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Struktur und 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Kerngedankendes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Epheser-Briefes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31C4148C-5B19-49F4-810D-D126876E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Erstelle eine Liste mit Stärken und Schwächen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deiner Gemeinde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Zeige Verbindlichkeit und Beständigkeit!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Keine </a:t>
            </a:r>
            <a:r>
              <a:rPr lang="de-DE" kern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Kosumentenhaltung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FC33F49-2FD2-469C-AF7B-EDB708F37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82075" y="1876899"/>
            <a:ext cx="2393105" cy="23931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84F56F-AA6C-4D62-8D5E-6322E9D4C6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3417" t="12602" r="42869" b="72392"/>
          <a:stretch/>
        </p:blipFill>
        <p:spPr>
          <a:xfrm>
            <a:off x="5609632" y="3789131"/>
            <a:ext cx="2097024" cy="1743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245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Einleitung in den Epheser-Brief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 zum Epheser-Brief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 und Kerngedanke des Epheser-Briefs</a:t>
            </a:r>
          </a:p>
        </p:txBody>
      </p:sp>
    </p:spTree>
    <p:extLst>
      <p:ext uri="{BB962C8B-B14F-4D97-AF65-F5344CB8AC3E}">
        <p14:creationId xmlns:p14="http://schemas.microsoft.com/office/powerpoint/2010/main" val="42227324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6F46BA41-AA40-44B0-B963-1D83CFBA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4" descr="logo">
            <a:extLst>
              <a:ext uri="{FF2B5EF4-FFF2-40B4-BE49-F238E27FC236}">
                <a16:creationId xmlns:a16="http://schemas.microsoft.com/office/drawing/2014/main" id="{FA509D64-B823-47C6-AE2F-D6A36D6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39A8EC-7FDC-4FE9-9838-A43AAF1B4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84" y="1000125"/>
            <a:ext cx="4089425" cy="50863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7360B37-8FDD-4F6A-B9C8-008750024F1B}"/>
              </a:ext>
            </a:extLst>
          </p:cNvPr>
          <p:cNvSpPr txBox="1"/>
          <p:nvPr/>
        </p:nvSpPr>
        <p:spPr>
          <a:xfrm>
            <a:off x="1612106" y="2951946"/>
            <a:ext cx="2607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+mn-cs"/>
              </a:rPr>
              <a:t>Hetty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+mn-cs"/>
              </a:rPr>
              <a:t> Green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+mn-cs"/>
              </a:rPr>
              <a:t>1834-1916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D71663F-1EA4-4459-8824-07FEC7CCC629}"/>
              </a:ext>
            </a:extLst>
          </p:cNvPr>
          <p:cNvSpPr/>
          <p:nvPr/>
        </p:nvSpPr>
        <p:spPr>
          <a:xfrm>
            <a:off x="8533409" y="5800725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</p:spTree>
    <p:extLst>
      <p:ext uri="{BB962C8B-B14F-4D97-AF65-F5344CB8AC3E}">
        <p14:creationId xmlns:p14="http://schemas.microsoft.com/office/powerpoint/2010/main" val="9765287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-9525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199" y="274638"/>
            <a:ext cx="854392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Einleitung in den Epheser-Brief</a:t>
            </a:r>
            <a:endParaRPr lang="de-DE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10" name="Picture 4" descr="logo">
            <a:extLst>
              <a:ext uri="{FF2B5EF4-FFF2-40B4-BE49-F238E27FC236}">
                <a16:creationId xmlns:a16="http://schemas.microsoft.com/office/drawing/2014/main" id="{CB64CCA8-1375-4D87-BCE6-1D824757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A326F71-41C5-403C-B067-45190D54D33B}"/>
              </a:ext>
            </a:extLst>
          </p:cNvPr>
          <p:cNvSpPr/>
          <p:nvPr/>
        </p:nvSpPr>
        <p:spPr>
          <a:xfrm>
            <a:off x="457200" y="3246260"/>
            <a:ext cx="1132027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Hintergrund zum Epheser-Brief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Struktur und Kerngedanke des Epheser-Briefs</a:t>
            </a:r>
          </a:p>
        </p:txBody>
      </p:sp>
    </p:spTree>
    <p:extLst>
      <p:ext uri="{BB962C8B-B14F-4D97-AF65-F5344CB8AC3E}">
        <p14:creationId xmlns:p14="http://schemas.microsoft.com/office/powerpoint/2010/main" val="3404110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zum Epheser-Brief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Autorenschaft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1,1; 3,1)</a:t>
            </a:r>
          </a:p>
          <a:p>
            <a:pPr marL="714375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Abfassungszeit und -ort</a:t>
            </a:r>
          </a:p>
          <a:p>
            <a:pPr marL="200025" indent="0">
              <a:buNone/>
              <a:tabLst>
                <a:tab pos="714375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Gefangenschaftsbriefe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3,1; 4,1; 6,20; Kolosser 4,18; 		Philemon 1.9; Philipper 1,7.12f)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0025" indent="0">
              <a:buNone/>
              <a:tabLst>
                <a:tab pos="714375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Ca. 62 n. Chr. aus Rom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3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zum Epheser-Brief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Empfänger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1,1)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Ephesus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(Apostelgeschichte 18-20)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1679CC-A651-4AFB-AF0D-0DB79DCA0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93" y="3106759"/>
            <a:ext cx="5395915" cy="33178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4B608D5-8C83-4E17-B6B5-33D4541F4A6B}"/>
              </a:ext>
            </a:extLst>
          </p:cNvPr>
          <p:cNvSpPr/>
          <p:nvPr/>
        </p:nvSpPr>
        <p:spPr>
          <a:xfrm>
            <a:off x="2316480" y="4779264"/>
            <a:ext cx="963168" cy="433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5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Hintergrund zum Epheser-Brief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4375" indent="-514350">
              <a:buFont typeface="+mj-lt"/>
              <a:buAutoNum type="alphaLcParenR" startAt="4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Themen des Briefes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Gemeinde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1,22f; 2,20f; 3,10.21; 4,11ff; 5,22ff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„In Christus“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nn-NO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1,3.20; 2,6-7.10.13; 3,6.11.21; 4,32; u.ä.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Geistesmächte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(2,2; 3,10; v.a. 6,10-17)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Geheimnisse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(1,22.23; 3,6; 5,3)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(1,4.15; 2,4; 3,17.19; 4,2.15-16; 5,1-2.25; 6,21.23.24; </a:t>
            </a:r>
            <a:r>
              <a:rPr lang="de-DE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uvm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.)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Erkenntnis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(1,9.17; 3,3.5.10.19; 4,13; 5,5)</a:t>
            </a:r>
          </a:p>
          <a:p>
            <a:pPr marL="942975" lvl="1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Reichtum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(1,7-8.18; 2,4.7; 3,8.16)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42975" lvl="1"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15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Struktur und Kerngedanke des Epheser-Briefes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75DD314A-32BA-4C3E-80B7-1774A1CF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I.	Theologie: Gottes Plan von Gemeinde (1,1-3,21)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a.	Grußwort (1,1-2)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b.	Erwählung, Erlösung und Erbe in Christus (1,3-14)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c.	Dank und Fürbitte (1,15-23)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d.	Das neue Leben in Christus (2,1-10)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e.	Einheit in Christus (2,11-22)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f.	Einschub: Offenbarung des Geheimnisses (3,1-13)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g.	Gottes Fülle für die Gemeinde (3,14-21)</a:t>
            </a:r>
          </a:p>
          <a:p>
            <a:pPr marL="0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2800" kern="0" dirty="0">
                <a:solidFill>
                  <a:srgbClr val="00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II.	Praxis: Gottes Anweisungen für das Gemeindeleben (4,1-6,24)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a.	Mahnung zur Einheit (4,1-6)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b.	Verschiedene Gaben zur Reife der Fülle Christi (4,7-16)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c.	Mahnung zu Gott gefälligem Wandel (4,17-5,21)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d.	Gottes Lebensordnung (5,22-6,9)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e.	Geistlicher Kampf (6,10-20)</a:t>
            </a:r>
          </a:p>
          <a:p>
            <a:pPr marL="400050" lvl="1" indent="0">
              <a:spcBef>
                <a:spcPts val="0"/>
              </a:spcBef>
              <a:buNone/>
              <a:tabLst>
                <a:tab pos="719138" algn="l"/>
              </a:tabLst>
              <a:defRPr/>
            </a:pPr>
            <a:r>
              <a:rPr lang="de-DE" sz="1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f.	Briefabschluss (6,21-24)</a:t>
            </a:r>
          </a:p>
        </p:txBody>
      </p:sp>
    </p:spTree>
    <p:extLst>
      <p:ext uri="{BB962C8B-B14F-4D97-AF65-F5344CB8AC3E}">
        <p14:creationId xmlns:p14="http://schemas.microsoft.com/office/powerpoint/2010/main" val="1188691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Struktur und Kerngedanke des Epheser-Briefes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998EE5B-D8FC-46B4-8FAA-21AC2435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Inhalt und Absicht des Epheser-Briefes: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Der Epheserbrief handelt über Gottes Plan von Gemeinde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1-3)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sowie den praktischen Anweisungen für das Leben in der Gemeinde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4-6)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verfolgt dabei die Absicht, dass die Gläubigen sich des Reichtums von Gottes Gnade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(1,6-8; 2,7; vgl. 1,18; 3,16)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der Fülle in Christus bewusst werden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(1,3.20; 2,6-7.10.13; 3,6.11.21; 4,32; vgl. 2,21; 3,8; 4,1.17.21; 5,8; 6,1.10.21)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sie in Liebe gegründet werden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(1,4.15; 3,17; 4,2.15-16; 5,2; 6,21.23.24; vgl. 2,4; 3,19; 5,1-2.25) 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und zur Reife der Fülle Christi gelangen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(Epheser 4,11ff)</a:t>
            </a:r>
            <a:r>
              <a:rPr lang="de-DE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34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Einleitung in den Epheser-Brief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Struktur und Kerngedanke des Epheser-Briefes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3" name="Picture 4" descr="logo">
            <a:extLst>
              <a:ext uri="{FF2B5EF4-FFF2-40B4-BE49-F238E27FC236}">
                <a16:creationId xmlns:a16="http://schemas.microsoft.com/office/drawing/2014/main" id="{1CA4DC65-4871-4B31-A4DD-5366628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803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790FFF25-00E7-4879-872E-A9C55937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Wie sehr liebst du deine Gemeinde?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Bedenke die Abhängigkeit zwischen deiner Haltung zu Christi Gemeinde und ihm als das Haupt der Gemeinde!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elle 3">
            <a:extLst>
              <a:ext uri="{FF2B5EF4-FFF2-40B4-BE49-F238E27FC236}">
                <a16:creationId xmlns:a16="http://schemas.microsoft.com/office/drawing/2014/main" id="{A534A6A7-25C9-4A56-9067-D32AD4C48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15166"/>
              </p:ext>
            </p:extLst>
          </p:nvPr>
        </p:nvGraphicFramePr>
        <p:xfrm>
          <a:off x="655636" y="2757734"/>
          <a:ext cx="10878000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800">
                  <a:extLst>
                    <a:ext uri="{9D8B030D-6E8A-4147-A177-3AD203B41FA5}">
                      <a16:colId xmlns:a16="http://schemas.microsoft.com/office/drawing/2014/main" val="2140344146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2993865841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4139648831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3604522404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2855126112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3182535506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1056404090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1298641781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1994769991"/>
                    </a:ext>
                  </a:extLst>
                </a:gridCol>
                <a:gridCol w="1087800">
                  <a:extLst>
                    <a:ext uri="{9D8B030D-6E8A-4147-A177-3AD203B41FA5}">
                      <a16:colId xmlns:a16="http://schemas.microsoft.com/office/drawing/2014/main" val="553793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</a:t>
                      </a:r>
                    </a:p>
                    <a:p>
                      <a:pPr algn="ctr"/>
                      <a:r>
                        <a:rPr lang="de-DE" sz="1600" dirty="0"/>
                        <a:t>(gar nicht)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</a:p>
                    <a:p>
                      <a:pPr algn="ctr"/>
                      <a:r>
                        <a:rPr lang="de-DE" sz="1600" dirty="0"/>
                        <a:t>(total)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1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46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84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Breitbild</PresentationFormat>
  <Paragraphs>75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Einleitung in den Epheser-Brief</dc:title>
  <dc:creator>Sascha Kriegler</dc:creator>
  <cp:lastModifiedBy>Sascha</cp:lastModifiedBy>
  <cp:revision>508</cp:revision>
  <dcterms:created xsi:type="dcterms:W3CDTF">2015-12-06T14:34:46Z</dcterms:created>
  <dcterms:modified xsi:type="dcterms:W3CDTF">2021-06-20T06:31:13Z</dcterms:modified>
</cp:coreProperties>
</file>