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700" r:id="rId4"/>
    <p:sldId id="701" r:id="rId5"/>
    <p:sldId id="682" r:id="rId6"/>
    <p:sldId id="702" r:id="rId7"/>
    <p:sldId id="703" r:id="rId8"/>
    <p:sldId id="705" r:id="rId9"/>
    <p:sldId id="706" r:id="rId10"/>
    <p:sldId id="708" r:id="rId11"/>
    <p:sldId id="707" r:id="rId12"/>
    <p:sldId id="42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7" autoAdjust="0"/>
  </p:normalViewPr>
  <p:slideViewPr>
    <p:cSldViewPr snapToGrid="0">
      <p:cViewPr varScale="1">
        <p:scale>
          <a:sx n="77" d="100"/>
          <a:sy n="77" d="100"/>
        </p:scale>
        <p:origin x="96" y="7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25.07.2021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So formte Gott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Vorherbestimmung nach seinem Willen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Erwählung und Vorherbestimmung…</a:t>
            </a:r>
          </a:p>
          <a:p>
            <a:pPr marL="771525" indent="-571500">
              <a:buFont typeface="+mj-lt"/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bringen dich in der Heiligung voran</a:t>
            </a:r>
          </a:p>
          <a:p>
            <a:pPr marL="771525" indent="-571500">
              <a:buFont typeface="+mj-lt"/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führen dich in den Lobpreis</a:t>
            </a:r>
          </a:p>
          <a:p>
            <a:pPr marL="771525" indent="-571500">
              <a:buFont typeface="+mj-lt"/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treiben dich in wahre Demut</a:t>
            </a:r>
          </a:p>
          <a:p>
            <a:pPr marL="771525" indent="-571500">
              <a:buFont typeface="+mj-lt"/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mehren die Verkündigung des Evangeliums</a:t>
            </a:r>
          </a:p>
          <a:p>
            <a:pPr marL="714375" indent="-514350">
              <a:buFont typeface="+mj-lt"/>
              <a:buAutoNum type="romanLcPeriod"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des Glaubens ist die Entscheidende für Ungläubige!</a:t>
            </a:r>
          </a:p>
        </p:txBody>
      </p:sp>
    </p:spTree>
    <p:extLst>
      <p:ext uri="{BB962C8B-B14F-4D97-AF65-F5344CB8AC3E}">
        <p14:creationId xmlns:p14="http://schemas.microsoft.com/office/powerpoint/2010/main" val="30040762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So formte Gott Gemeinde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1,4-6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Erwählung vor Grundlegung der Welt (Verse 4.6)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Vorherbestimmung nach seinem Willen (Verse 5-6)</a:t>
            </a:r>
          </a:p>
        </p:txBody>
      </p:sp>
    </p:spTree>
    <p:extLst>
      <p:ext uri="{BB962C8B-B14F-4D97-AF65-F5344CB8AC3E}">
        <p14:creationId xmlns:p14="http://schemas.microsoft.com/office/powerpoint/2010/main" val="6151034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8B3B234-E2E4-41AB-9699-FA1A87A46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" y="1621377"/>
            <a:ext cx="7609713" cy="3615246"/>
          </a:xfrm>
          <a:prstGeom prst="rect">
            <a:avLst/>
          </a:prstGeom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319BAB21-BECB-473C-BD18-E94AF93B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97" y="523662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Aus dem Film „Matrix“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So formte Gott Gemeinde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1,4-6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Erwählung vor Grundlegung der Welt (Verse 4.6)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Vorherbestimmung nach seinem Willen (Verse 5-6)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So formte Gott Gemeinde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7AD067E9-1CB3-4557-AE07-9285D3B81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Epheserbrief handelt über Gottes Plan von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1-3)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sowie den praktischen Anweisungen für das Leben in der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4-6)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Epheser 1,3-14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Wirken des Vaters in der Erwählung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3-6)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Wirken des Sohnes im Opfer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7-12)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Wirken des Geistes in der Versiegelung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13-14)</a:t>
            </a:r>
          </a:p>
          <a:p>
            <a:pPr marL="712788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575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So formte Gott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Erwählung vor Grundlegung der Welt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Unterschiedliche Erwählungen in der Schrift: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Berufliche Erwählung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(5. Mose 18,1-5; 21,6; 4. Mose 16,5-7; Haggai 2,23; Markus 3,13-15; Apostelgeschichte 9,15; Römer 1,5)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Theokratische Erwählung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(5. Mose 7,6-8)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Rettende Erwählung von Einzelpersonen zum Heil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6,44; Apostelgeschichte 13,48; Römer 8,29-30; 9,11; 1. Thessalonicher 1,3.4; 2. Thessalonicher 2,13; 2. Timotheus 2,10)</a:t>
            </a:r>
          </a:p>
        </p:txBody>
      </p:sp>
    </p:spTree>
    <p:extLst>
      <p:ext uri="{BB962C8B-B14F-4D97-AF65-F5344CB8AC3E}">
        <p14:creationId xmlns:p14="http://schemas.microsoft.com/office/powerpoint/2010/main" val="225223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So formte Gott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Erwählung vor Grundlegung der Welt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Wann? Vor Grundlegung der Welt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			 Offenbarung 13,8; 17,8)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Wie? In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1,20)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Wozu? Dass wir heilig und tadellos vor Gott sein, in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Kolosser 1,22; 1. Petrus 1,19)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große Ziel: Gottes Ehre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Epheser 1,12.14)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20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So formte Gott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Vorherbestimmung nach seinem Willen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Wann? Hat vorherbestimmt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94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So formte Gott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Vorherbestimmung nach seinem Willen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801F24B-8543-42DA-A7A8-393D5E501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531766"/>
              </p:ext>
            </p:extLst>
          </p:nvPr>
        </p:nvGraphicFramePr>
        <p:xfrm>
          <a:off x="728844" y="3141417"/>
          <a:ext cx="9957816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1642">
                  <a:extLst>
                    <a:ext uri="{9D8B030D-6E8A-4147-A177-3AD203B41FA5}">
                      <a16:colId xmlns:a16="http://schemas.microsoft.com/office/drawing/2014/main" val="1405493977"/>
                    </a:ext>
                  </a:extLst>
                </a:gridCol>
                <a:gridCol w="3408998">
                  <a:extLst>
                    <a:ext uri="{9D8B030D-6E8A-4147-A177-3AD203B41FA5}">
                      <a16:colId xmlns:a16="http://schemas.microsoft.com/office/drawing/2014/main" val="1546639120"/>
                    </a:ext>
                  </a:extLst>
                </a:gridCol>
                <a:gridCol w="1252728">
                  <a:extLst>
                    <a:ext uri="{9D8B030D-6E8A-4147-A177-3AD203B41FA5}">
                      <a16:colId xmlns:a16="http://schemas.microsoft.com/office/drawing/2014/main" val="121292044"/>
                    </a:ext>
                  </a:extLst>
                </a:gridCol>
                <a:gridCol w="3584448">
                  <a:extLst>
                    <a:ext uri="{9D8B030D-6E8A-4147-A177-3AD203B41FA5}">
                      <a16:colId xmlns:a16="http://schemas.microsoft.com/office/drawing/2014/main" val="3648190587"/>
                    </a:ext>
                  </a:extLst>
                </a:gridCol>
              </a:tblGrid>
              <a:tr h="187325"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Gottes Seite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Menschliche Seite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24183"/>
                  </a:ext>
                </a:extLst>
              </a:tr>
              <a:tr h="187325">
                <a:tc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Vorsatz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4189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Vorherwissen / Vorhererkennen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88769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Erwählung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63913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Vorherbestimmung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541072"/>
                  </a:ext>
                </a:extLst>
              </a:tr>
              <a:tr h="95250"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Berufung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Allgemein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611683"/>
                  </a:ext>
                </a:extLst>
              </a:tr>
              <a:tr h="952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Wirksam (Ziehen: Joh. 6,44)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173574"/>
                  </a:ext>
                </a:extLst>
              </a:tr>
              <a:tr h="190500">
                <a:tc rowSpan="2"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Wiedergeburt: Gott gibt den Heiligen Geist (erweckt zum Leben)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Bekehrung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Buße: Abwenden von der Sünde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997207"/>
                  </a:ext>
                </a:extLst>
              </a:tr>
              <a:tr h="190500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</a:rPr>
                        <a:t>Glaube: Hinwenden zu Christus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333711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Rechtfertigung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91190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Heiligung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38768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Verherrlichung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735417"/>
                  </a:ext>
                </a:extLst>
              </a:tr>
            </a:tbl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978C4EB1-0488-4678-9AEB-029E0CC74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68513"/>
            <a:ext cx="11234928" cy="114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8,28-30;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1,3-14; 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Thessalonicher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2,13-15; 		     2. Timotheus 1,8-10; 1. Petrus 1,1-2</a:t>
            </a:r>
          </a:p>
        </p:txBody>
      </p:sp>
    </p:spTree>
    <p:extLst>
      <p:ext uri="{BB962C8B-B14F-4D97-AF65-F5344CB8AC3E}">
        <p14:creationId xmlns:p14="http://schemas.microsoft.com/office/powerpoint/2010/main" val="13797436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So formte Gott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Vorherbestimmung nach seinem Willen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Wann? Hat vorherbestimmt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Wie? Für sich, nach dem Wohlgefallen seines Willens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Wozu? Zur Sohnschaft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sv-S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Römer 8,15.23; Galater 4,4-7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große Ziel: Gottes Ehre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Epheser 1,12.14)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56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Breitbild</PresentationFormat>
  <Paragraphs>69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Epheser 1,4-6: So formte Gott Gemeinde</dc:title>
  <dc:creator>Sascha Kriegler</dc:creator>
  <cp:lastModifiedBy>Sascha Kriegler</cp:lastModifiedBy>
  <cp:revision>513</cp:revision>
  <dcterms:created xsi:type="dcterms:W3CDTF">2015-12-06T14:34:46Z</dcterms:created>
  <dcterms:modified xsi:type="dcterms:W3CDTF">2021-07-24T22:54:18Z</dcterms:modified>
</cp:coreProperties>
</file>