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724" r:id="rId3"/>
    <p:sldId id="700" r:id="rId4"/>
    <p:sldId id="682" r:id="rId5"/>
    <p:sldId id="725" r:id="rId6"/>
    <p:sldId id="726" r:id="rId7"/>
    <p:sldId id="727" r:id="rId8"/>
    <p:sldId id="728" r:id="rId9"/>
    <p:sldId id="42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7" autoAdjust="0"/>
  </p:normalViewPr>
  <p:slideViewPr>
    <p:cSldViewPr snapToGrid="0">
      <p:cViewPr varScale="1">
        <p:scale>
          <a:sx n="105" d="100"/>
          <a:sy n="105" d="100"/>
        </p:scale>
        <p:origin x="5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03.10.2021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xhere.com/de/photo/3542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7B5D25C-4499-4C04-9A97-8FA8B78823F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252728" y="404622"/>
            <a:ext cx="8065008" cy="604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26053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 baut das Gemeinde-Haus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2,19-22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Bewohner (Vers 19)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Fundament (Vers 20a)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Ausrichtung (Vers 20b)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Bau (Verse 21-22)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 baut das Gemeinde-Haus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Bewohner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Fremde und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Nichtbürger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Mitbürger der Heiligen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3,6; Philipper 3,20)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und Gottes Hausgenossen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Timotheus 3,15;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Galater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6,10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Bürger im Himmel: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Hoffnung, Sicherheit, Ausharren, Vertrauen, …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Gottes Familie: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Privilegien, Gemeinschaft, Liebe, Ermutigung, …</a:t>
            </a:r>
          </a:p>
        </p:txBody>
      </p:sp>
      <p:sp>
        <p:nvSpPr>
          <p:cNvPr id="2" name="Multiplikationszeichen 1">
            <a:extLst>
              <a:ext uri="{FF2B5EF4-FFF2-40B4-BE49-F238E27FC236}">
                <a16:creationId xmlns:a16="http://schemas.microsoft.com/office/drawing/2014/main" id="{0A57BF3F-BE4B-492D-9B23-F787A9AC1849}"/>
              </a:ext>
            </a:extLst>
          </p:cNvPr>
          <p:cNvSpPr/>
          <p:nvPr/>
        </p:nvSpPr>
        <p:spPr>
          <a:xfrm>
            <a:off x="200025" y="1570284"/>
            <a:ext cx="2350008" cy="1989138"/>
          </a:xfrm>
          <a:prstGeom prst="mathMultiply">
            <a:avLst>
              <a:gd name="adj1" fmla="val 8810"/>
            </a:avLst>
          </a:prstGeom>
          <a:solidFill>
            <a:srgbClr val="FF0000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236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 baut das Gemeinde-Haus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Das Fundament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Apostel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(Apostelgeschichte 1,21-22; Galater 1,5-17; 			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Römer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15,20; 2. Timotheus 3,16; 2. Petrus 1,19-21; 2.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Korinther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12,12;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Hebräer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2,3-4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Propheten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Epheser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3,5; 4,11;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Apostelgeschichte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11,27-28; 13,1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sie selbst sind die Grundlage, sondern sie legten die Grundlage in dem, was sie lehrten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16,18; 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Korinther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3,10-11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888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 baut das Gemeinde-Haus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Die Ausrichtung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Christus ist der Eckstein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21,42;					     1. Korinther 3,11; 1. Petrus 2,6-7)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52B3A15-EBDE-4DA6-B9B5-B5B69A9022B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1029" y="3098832"/>
            <a:ext cx="4522895" cy="3228816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6E9F851E-319A-4F84-963C-1B001962E5C0}"/>
              </a:ext>
            </a:extLst>
          </p:cNvPr>
          <p:cNvSpPr/>
          <p:nvPr/>
        </p:nvSpPr>
        <p:spPr>
          <a:xfrm>
            <a:off x="8363924" y="6049186"/>
            <a:ext cx="1924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bueroerlangen.de</a:t>
            </a:r>
          </a:p>
        </p:txBody>
      </p:sp>
    </p:spTree>
    <p:extLst>
      <p:ext uri="{BB962C8B-B14F-4D97-AF65-F5344CB8AC3E}">
        <p14:creationId xmlns:p14="http://schemas.microsoft.com/office/powerpoint/2010/main" val="253357346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 baut das Gemeinde-Haus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Der Bau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fügt Menschen der Gemeinde hinzu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2,5; Apostelgeschichte 2,47; 1. Korinther 3,9; 12,13; vgl. Epheser 4,16)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wohnt in der Gemeinde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Korinther 3,16; 6,19-20; 2. Korinther 6,16)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Du bist am richtigen Platz: Setze deine Gaben zu seiner Verherrlichung und der Erbauung der Gemeinde ein!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Wie sehr liebst du deine Gemeinde?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4587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 baut das Gemeinde-Haus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2,19-22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Bewohner (Vers 19)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Fundament (Vers 20a)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Ausrichtung (Vers 20b)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Bau (Verse 21-22)</a:t>
            </a:r>
          </a:p>
        </p:txBody>
      </p:sp>
    </p:spTree>
    <p:extLst>
      <p:ext uri="{BB962C8B-B14F-4D97-AF65-F5344CB8AC3E}">
        <p14:creationId xmlns:p14="http://schemas.microsoft.com/office/powerpoint/2010/main" val="7387300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Breitbild</PresentationFormat>
  <Paragraphs>38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Epheser 2,19-22: Gott baut das Gemeinde-Haus</dc:title>
  <dc:creator>Sascha Kriegler</dc:creator>
  <cp:lastModifiedBy>Sascha Kriegler</cp:lastModifiedBy>
  <cp:revision>523</cp:revision>
  <dcterms:created xsi:type="dcterms:W3CDTF">2015-12-06T14:34:46Z</dcterms:created>
  <dcterms:modified xsi:type="dcterms:W3CDTF">2021-10-02T23:16:57Z</dcterms:modified>
</cp:coreProperties>
</file>