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sldIdLst>
    <p:sldId id="585" r:id="rId2"/>
    <p:sldId id="724" r:id="rId3"/>
    <p:sldId id="700" r:id="rId4"/>
    <p:sldId id="682" r:id="rId5"/>
    <p:sldId id="725" r:id="rId6"/>
    <p:sldId id="726" r:id="rId7"/>
    <p:sldId id="727" r:id="rId8"/>
    <p:sldId id="728" r:id="rId9"/>
    <p:sldId id="421" r:id="rId10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FF00"/>
    <a:srgbClr val="EAEFF7"/>
    <a:srgbClr val="D2DE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81" autoAdjust="0"/>
    <p:restoredTop sz="94667" autoAdjust="0"/>
  </p:normalViewPr>
  <p:slideViewPr>
    <p:cSldViewPr snapToGrid="0">
      <p:cViewPr varScale="1">
        <p:scale>
          <a:sx n="105" d="100"/>
          <a:sy n="105" d="100"/>
        </p:scale>
        <p:origin x="582" y="7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03.10.2021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71495932"/>
      </p:ext>
    </p:extLst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03.10.2021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71670472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03.10.2021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05043151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03.10.2021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44172780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03.10.2021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11488032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03.10.2021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69247348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03.10.2021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90432089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03.10.2021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22129096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03.10.2021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04582740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03.10.2021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78978406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03.10.2021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46559822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B78052-0DDC-454C-BFA8-EE9E5D62F210}" type="datetimeFigureOut">
              <a:rPr lang="de-DE" smtClean="0"/>
              <a:t>03.10.2021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24594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fad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pxhere.com/de/photo/354223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4" name="Picture 4" descr="logo">
            <a:extLst>
              <a:ext uri="{FF2B5EF4-FFF2-40B4-BE49-F238E27FC236}">
                <a16:creationId xmlns:a16="http://schemas.microsoft.com/office/drawing/2014/main" id="{FA509D64-B823-47C6-AE2F-D6A36D6605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38300227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4" name="Picture 4" descr="logo">
            <a:extLst>
              <a:ext uri="{FF2B5EF4-FFF2-40B4-BE49-F238E27FC236}">
                <a16:creationId xmlns:a16="http://schemas.microsoft.com/office/drawing/2014/main" id="{FA509D64-B823-47C6-AE2F-D6A36D6605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87B5D25C-4499-4C04-9A97-8FA8B78823F7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1252728" y="404622"/>
            <a:ext cx="8065008" cy="6048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6260537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-9525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>
          <a:xfrm>
            <a:off x="457199" y="274638"/>
            <a:ext cx="854392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</a:rPr>
              <a:t>Gott baut das Gemeinde-Haus</a:t>
            </a:r>
            <a:endParaRPr lang="de-DE" sz="3200" b="1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</a:endParaRPr>
          </a:p>
        </p:txBody>
      </p:sp>
      <p:pic>
        <p:nvPicPr>
          <p:cNvPr id="10" name="Picture 4" descr="logo">
            <a:extLst>
              <a:ext uri="{FF2B5EF4-FFF2-40B4-BE49-F238E27FC236}">
                <a16:creationId xmlns:a16="http://schemas.microsoft.com/office/drawing/2014/main" id="{CB64CCA8-1375-4D87-BCE6-1D824757A2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5">
            <a:extLst>
              <a:ext uri="{FF2B5EF4-FFF2-40B4-BE49-F238E27FC236}">
                <a16:creationId xmlns:a16="http://schemas.microsoft.com/office/drawing/2014/main" id="{A8B458F8-3602-4898-BE61-0B2AF11AEB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151063"/>
            <a:ext cx="8543924" cy="607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cs typeface="Arial" charset="0"/>
              </a:rPr>
              <a:t>Epheser 2,19-22</a:t>
            </a: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6A326F71-41C5-403C-B067-45190D54D33B}"/>
              </a:ext>
            </a:extLst>
          </p:cNvPr>
          <p:cNvSpPr/>
          <p:nvPr/>
        </p:nvSpPr>
        <p:spPr>
          <a:xfrm>
            <a:off x="457200" y="3246260"/>
            <a:ext cx="11320272" cy="26407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Die Bewohner (Vers 19)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Das Fundament (Vers 20a)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Die Ausrichtung (Vers 20b)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Der Bau (Verse 21-22)</a:t>
            </a:r>
          </a:p>
        </p:txBody>
      </p:sp>
    </p:spTree>
    <p:extLst>
      <p:ext uri="{BB962C8B-B14F-4D97-AF65-F5344CB8AC3E}">
        <p14:creationId xmlns:p14="http://schemas.microsoft.com/office/powerpoint/2010/main" val="416394037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Gott baut das Gemeinde-Haus</a:t>
            </a: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17920231-FEF0-42E1-BDCD-9BB43CC5417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1. Die Bewohner</a:t>
            </a:r>
            <a:endParaRPr lang="de-DE" sz="5400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ectangle 6">
            <a:extLst>
              <a:ext uri="{FF2B5EF4-FFF2-40B4-BE49-F238E27FC236}">
                <a16:creationId xmlns:a16="http://schemas.microsoft.com/office/drawing/2014/main" id="{75DD314A-32BA-4C3E-80B7-1774A1CF96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Fremde und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Nichtbürger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Mitbürger der Heiligen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(Epheser 3,6; Philipper 3,20)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und Gottes Hausgenossen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</a:t>
            </a:r>
            <a:r>
              <a:rPr lang="en-US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1. Timotheus 3,15; </a:t>
            </a:r>
            <a:r>
              <a:rPr lang="en-US" kern="0" dirty="0" err="1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Galater</a:t>
            </a:r>
            <a:r>
              <a:rPr lang="en-US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 6,10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)</a:t>
            </a: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 Bürger im Himmel: </a:t>
            </a: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Hoffnung, Sicherheit, Ausharren, Vertrauen, …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 Gottes Familie: </a:t>
            </a: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Privilegien, Gemeinschaft, Liebe, Ermutigung, …</a:t>
            </a:r>
          </a:p>
        </p:txBody>
      </p:sp>
      <p:sp>
        <p:nvSpPr>
          <p:cNvPr id="2" name="Multiplikationszeichen 1">
            <a:extLst>
              <a:ext uri="{FF2B5EF4-FFF2-40B4-BE49-F238E27FC236}">
                <a16:creationId xmlns:a16="http://schemas.microsoft.com/office/drawing/2014/main" id="{0A57BF3F-BE4B-492D-9B23-F787A9AC1849}"/>
              </a:ext>
            </a:extLst>
          </p:cNvPr>
          <p:cNvSpPr/>
          <p:nvPr/>
        </p:nvSpPr>
        <p:spPr>
          <a:xfrm>
            <a:off x="200025" y="1570284"/>
            <a:ext cx="2350008" cy="1989138"/>
          </a:xfrm>
          <a:prstGeom prst="mathMultiply">
            <a:avLst>
              <a:gd name="adj1" fmla="val 8810"/>
            </a:avLst>
          </a:prstGeom>
          <a:solidFill>
            <a:srgbClr val="FF0000">
              <a:alpha val="8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522367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Gott baut das Gemeinde-Haus</a:t>
            </a: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17920231-FEF0-42E1-BDCD-9BB43CC5417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2. Das Fundament</a:t>
            </a:r>
            <a:endParaRPr lang="de-DE" sz="5400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ectangle 6">
            <a:extLst>
              <a:ext uri="{FF2B5EF4-FFF2-40B4-BE49-F238E27FC236}">
                <a16:creationId xmlns:a16="http://schemas.microsoft.com/office/drawing/2014/main" id="{75DD314A-32BA-4C3E-80B7-1774A1CF96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Apostel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(Apostelgeschichte 1,21-22; Galater 1,5-17; 			 </a:t>
            </a:r>
            <a:r>
              <a:rPr lang="en-US" kern="0" dirty="0" err="1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Römer</a:t>
            </a:r>
            <a:r>
              <a:rPr lang="en-US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 15,20; 2. Timotheus 3,16; 2. Petrus 1,19-21; 2. </a:t>
            </a:r>
            <a:r>
              <a:rPr lang="en-US" kern="0" dirty="0" err="1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Korinther</a:t>
            </a:r>
            <a:r>
              <a:rPr lang="en-US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 12,12; </a:t>
            </a:r>
            <a:r>
              <a:rPr lang="en-US" kern="0" dirty="0" err="1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Hebräer</a:t>
            </a:r>
            <a:r>
              <a:rPr lang="en-US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 2,3-4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Propheten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</a:t>
            </a:r>
            <a:r>
              <a:rPr lang="en-US" kern="0" dirty="0" err="1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Epheser</a:t>
            </a:r>
            <a:r>
              <a:rPr lang="en-US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 3,5; 4,11; </a:t>
            </a:r>
            <a:r>
              <a:rPr lang="en-US" kern="0" dirty="0" err="1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vgl</a:t>
            </a:r>
            <a:r>
              <a:rPr lang="en-US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. </a:t>
            </a:r>
            <a:r>
              <a:rPr lang="en-US" kern="0" dirty="0" err="1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Apostelgeschichte</a:t>
            </a:r>
            <a:r>
              <a:rPr lang="en-US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 11,27-28; 13,1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Nicht sie selbst sind die Grundlage, sondern sie legten die Grundlage in dem, was sie lehrten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</a:t>
            </a:r>
            <a:r>
              <a:rPr lang="en-US" kern="0" dirty="0" err="1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Matthäus</a:t>
            </a:r>
            <a:r>
              <a:rPr lang="en-US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 16,18; 1. </a:t>
            </a:r>
            <a:r>
              <a:rPr lang="en-US" kern="0" dirty="0" err="1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Korinther</a:t>
            </a:r>
            <a:r>
              <a:rPr lang="en-US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 3,10-11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)</a:t>
            </a: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58889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Gott baut das Gemeinde-Haus</a:t>
            </a: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17920231-FEF0-42E1-BDCD-9BB43CC5417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3. Die Ausrichtung</a:t>
            </a:r>
            <a:endParaRPr lang="de-DE" sz="5400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ectangle 6">
            <a:extLst>
              <a:ext uri="{FF2B5EF4-FFF2-40B4-BE49-F238E27FC236}">
                <a16:creationId xmlns:a16="http://schemas.microsoft.com/office/drawing/2014/main" id="{75DD314A-32BA-4C3E-80B7-1774A1CF96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Christus ist der Eckstein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(Matthäus 21,42;					     1. Korinther 3,11; 1. Petrus 2,6-7)</a:t>
            </a: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052B3A15-EBDE-4DA6-B9B5-B5B69A9022BD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41029" y="3098832"/>
            <a:ext cx="4522895" cy="3228816"/>
          </a:xfrm>
          <a:prstGeom prst="rect">
            <a:avLst/>
          </a:prstGeom>
        </p:spPr>
      </p:pic>
      <p:sp>
        <p:nvSpPr>
          <p:cNvPr id="12" name="Rechteck 11">
            <a:extLst>
              <a:ext uri="{FF2B5EF4-FFF2-40B4-BE49-F238E27FC236}">
                <a16:creationId xmlns:a16="http://schemas.microsoft.com/office/drawing/2014/main" id="{6E9F851E-319A-4F84-963C-1B001962E5C0}"/>
              </a:ext>
            </a:extLst>
          </p:cNvPr>
          <p:cNvSpPr/>
          <p:nvPr/>
        </p:nvSpPr>
        <p:spPr>
          <a:xfrm>
            <a:off x="8363924" y="6049186"/>
            <a:ext cx="19240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>
                <a:solidFill>
                  <a:schemeClr val="bg1"/>
                </a:solidFill>
              </a:rPr>
              <a:t>bueroerlangen.de</a:t>
            </a:r>
          </a:p>
        </p:txBody>
      </p:sp>
    </p:spTree>
    <p:extLst>
      <p:ext uri="{BB962C8B-B14F-4D97-AF65-F5344CB8AC3E}">
        <p14:creationId xmlns:p14="http://schemas.microsoft.com/office/powerpoint/2010/main" val="2533573463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Gott baut das Gemeinde-Haus</a:t>
            </a: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17920231-FEF0-42E1-BDCD-9BB43CC5417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4. Der Bau</a:t>
            </a:r>
            <a:endParaRPr lang="de-DE" sz="5400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ectangle 6">
            <a:extLst>
              <a:ext uri="{FF2B5EF4-FFF2-40B4-BE49-F238E27FC236}">
                <a16:creationId xmlns:a16="http://schemas.microsoft.com/office/drawing/2014/main" id="{75DD314A-32BA-4C3E-80B7-1774A1CF96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Gott fügt Menschen der Gemeinde hinzu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(1. Petrus 2,5; Apostelgeschichte 2,47; 1. Korinther 3,9; 12,13; vgl. Epheser 4,16)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Gott wohnt in der Gemeinde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(1. Korinther 3,16; 6,19-20; 2. Korinther 6,16)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endParaRPr lang="de-DE" kern="0" dirty="0">
              <a:solidFill>
                <a:schemeClr val="accent6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  <a:sym typeface="Wingdings" pitchFamily="2" charset="2"/>
            </a:endParaRP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 Du bist am richtigen Platz: Setze deine Gaben zu seiner Verherrlichung und der Erbauung der Gemeinde ein!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 Wie sehr liebst du deine Gemeinde?</a:t>
            </a:r>
            <a:endParaRPr lang="de-DE" kern="0" dirty="0">
              <a:solidFill>
                <a:schemeClr val="accent6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545879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-9525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>
          <a:xfrm>
            <a:off x="457199" y="274638"/>
            <a:ext cx="854392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</a:rPr>
              <a:t>Gott baut das Gemeinde-Haus</a:t>
            </a:r>
            <a:endParaRPr lang="de-DE" sz="3200" b="1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</a:endParaRPr>
          </a:p>
        </p:txBody>
      </p:sp>
      <p:pic>
        <p:nvPicPr>
          <p:cNvPr id="10" name="Picture 4" descr="logo">
            <a:extLst>
              <a:ext uri="{FF2B5EF4-FFF2-40B4-BE49-F238E27FC236}">
                <a16:creationId xmlns:a16="http://schemas.microsoft.com/office/drawing/2014/main" id="{CB64CCA8-1375-4D87-BCE6-1D824757A2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5">
            <a:extLst>
              <a:ext uri="{FF2B5EF4-FFF2-40B4-BE49-F238E27FC236}">
                <a16:creationId xmlns:a16="http://schemas.microsoft.com/office/drawing/2014/main" id="{A8B458F8-3602-4898-BE61-0B2AF11AEB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151063"/>
            <a:ext cx="8543924" cy="607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cs typeface="Arial" charset="0"/>
              </a:rPr>
              <a:t>Epheser 2,19-22</a:t>
            </a: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6A326F71-41C5-403C-B067-45190D54D33B}"/>
              </a:ext>
            </a:extLst>
          </p:cNvPr>
          <p:cNvSpPr/>
          <p:nvPr/>
        </p:nvSpPr>
        <p:spPr>
          <a:xfrm>
            <a:off x="457200" y="3246260"/>
            <a:ext cx="11320272" cy="26407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Die Bewohner (Vers 19)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Das Fundament (Vers 20a)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Die Ausrichtung (Vers 20b)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Der Bau (Verse 21-22)</a:t>
            </a:r>
          </a:p>
        </p:txBody>
      </p:sp>
    </p:spTree>
    <p:extLst>
      <p:ext uri="{BB962C8B-B14F-4D97-AF65-F5344CB8AC3E}">
        <p14:creationId xmlns:p14="http://schemas.microsoft.com/office/powerpoint/2010/main" val="738730070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4" name="Picture 4" descr="logo">
            <a:extLst>
              <a:ext uri="{FF2B5EF4-FFF2-40B4-BE49-F238E27FC236}">
                <a16:creationId xmlns:a16="http://schemas.microsoft.com/office/drawing/2014/main" id="{6F46BA41-AA40-44B0-B963-1D83CFBA78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28029711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318</Words>
  <Application>Microsoft Office PowerPoint</Application>
  <PresentationFormat>Breitbild</PresentationFormat>
  <Paragraphs>38</Paragraphs>
  <Slides>9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4" baseType="lpstr">
      <vt:lpstr>AR ESSENCE</vt:lpstr>
      <vt:lpstr>Arial</vt:lpstr>
      <vt:lpstr>Calibri</vt:lpstr>
      <vt:lpstr>Calibri Light</vt:lpstr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Epheser 2,19-22: Gott baut das Gemeinde-Haus</dc:title>
  <dc:creator>Sascha Kriegler</dc:creator>
  <cp:lastModifiedBy>Sascha Kriegler</cp:lastModifiedBy>
  <cp:revision>523</cp:revision>
  <dcterms:created xsi:type="dcterms:W3CDTF">2015-12-06T14:34:46Z</dcterms:created>
  <dcterms:modified xsi:type="dcterms:W3CDTF">2021-10-02T23:16:57Z</dcterms:modified>
</cp:coreProperties>
</file>