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700" r:id="rId3"/>
    <p:sldId id="682" r:id="rId4"/>
    <p:sldId id="715" r:id="rId5"/>
    <p:sldId id="716" r:id="rId6"/>
    <p:sldId id="717" r:id="rId7"/>
    <p:sldId id="718" r:id="rId8"/>
    <p:sldId id="719" r:id="rId9"/>
    <p:sldId id="720" r:id="rId10"/>
    <p:sldId id="721" r:id="rId11"/>
    <p:sldId id="722" r:id="rId12"/>
    <p:sldId id="723" r:id="rId13"/>
    <p:sldId id="421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67" autoAdjust="0"/>
  </p:normalViewPr>
  <p:slideViewPr>
    <p:cSldViewPr snapToGrid="0">
      <p:cViewPr varScale="1">
        <p:scale>
          <a:sx n="95" d="100"/>
          <a:sy n="95" d="100"/>
        </p:scale>
        <p:origin x="78" y="3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12.09.2021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ngimg.com/download/77618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de/geschenk-paket-parzelle-box-31197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de/geschenk-paket-parzelle-box-31197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Gerettet vom Tod zum Leben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Durch Glauben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Ist der Glaube nicht doch dein Verdienst?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„das nicht aus euch, Gottes Gabe ist es“</a:t>
            </a:r>
            <a:endParaRPr lang="de-DE" kern="0" dirty="0">
              <a:solidFill>
                <a:schemeClr val="accent1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Glaube ist Bestandteil der rettenden Gabe Gottes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Philipper 1,29; Apostelgeschichte 3,16; 2. Petrus 1,1)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B8C51A0-FFE7-41D7-B11D-86F1C3D8DE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0" r="16752" b="8524"/>
          <a:stretch/>
        </p:blipFill>
        <p:spPr>
          <a:xfrm>
            <a:off x="7988808" y="3981390"/>
            <a:ext cx="2324653" cy="22461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Rechteck 11">
            <a:extLst>
              <a:ext uri="{FF2B5EF4-FFF2-40B4-BE49-F238E27FC236}">
                <a16:creationId xmlns:a16="http://schemas.microsoft.com/office/drawing/2014/main" id="{70F821D7-74B0-4D96-A29E-5184C1231330}"/>
              </a:ext>
            </a:extLst>
          </p:cNvPr>
          <p:cNvSpPr/>
          <p:nvPr/>
        </p:nvSpPr>
        <p:spPr>
          <a:xfrm>
            <a:off x="9129713" y="6141399"/>
            <a:ext cx="1867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alicdn.com</a:t>
            </a:r>
          </a:p>
        </p:txBody>
      </p:sp>
    </p:spTree>
    <p:extLst>
      <p:ext uri="{BB962C8B-B14F-4D97-AF65-F5344CB8AC3E}">
        <p14:creationId xmlns:p14="http://schemas.microsoft.com/office/powerpoint/2010/main" val="12672916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Gerettet vom Tod zum Leben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Zu Werken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als neu geschaffenes Meisterstück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(Epheser 4,24;			     2. Korinther 5,17; vgl. Römer 1,20)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nicht ZUM Glauben, sondern IM Glauben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3,20.28)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Einen Geretteten drängt es zu guten Werken				  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Epheser 4-6; Philipper 2,12-13; Kolosser 1,10;			  Titus 2,14; Jakobus 2,14-26)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A0C3F18-88E8-477E-BF3D-B2418D498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220266" y="2754817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0959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Gerettet vom Tod zum Leben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2,6-10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Gott (Verse 6-7)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Aus Gnade (Verse 8-9)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Glauben (Verse 8-9)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 Werken (Vers 10)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37046B4-4313-43E1-9EC8-E2E9CD58A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9294" y="3699122"/>
            <a:ext cx="5324094" cy="1734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Gerettet zu werden kostet uns nichts. Ein Jünger Jesu zu sein kostet uns alles!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29351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Gerettet vom Tod zum Leben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Epheser 2,6-10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Gott (Verse 6-7)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Aus Gnade (Verse 8-9)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Durch Glauben (Verse 8-9)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 Werken (Vers 10)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Gerettet vom Tod zum Leben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Durch Gott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 hat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lebendig gemacht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6,4)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mitauferweckt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(Kolosser 2,12; vgl. Epheser 1,20)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mitsitzen lassen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(Philipper 3,20-21; vgl. Epheser 1,20-23)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… damit er den alles übertreffenden Reichtum seiner Gnade in Güte an den Gläubigen präsentiert!</a:t>
            </a:r>
          </a:p>
        </p:txBody>
      </p:sp>
    </p:spTree>
    <p:extLst>
      <p:ext uri="{BB962C8B-B14F-4D97-AF65-F5344CB8AC3E}">
        <p14:creationId xmlns:p14="http://schemas.microsoft.com/office/powerpoint/2010/main" val="22522367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Gerettet vom Tod zum Leben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Durch Gott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05C46A89-B1CA-4709-8143-DB93FED21DB5}"/>
              </a:ext>
            </a:extLst>
          </p:cNvPr>
          <p:cNvSpPr/>
          <p:nvPr/>
        </p:nvSpPr>
        <p:spPr>
          <a:xfrm>
            <a:off x="9025890" y="5855649"/>
            <a:ext cx="1924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3.bp.bogspot.com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0DF32A-C19B-48C8-A087-CF7AB688CC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310"/>
          <a:stretch/>
        </p:blipFill>
        <p:spPr>
          <a:xfrm>
            <a:off x="1623328" y="1276864"/>
            <a:ext cx="7355699" cy="483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7337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Gerettet vom Tod zum Leben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Aus Gnade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werden geistlich Tote gerettet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15,11;		 Römer 3,24; 6,23; 11,6)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48A3435-40FE-493A-83C3-E6FB690936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613760" y="3630614"/>
            <a:ext cx="1971955" cy="202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65967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Gerettet vom Tod zum Leben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Aus Gnade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16C3D94C-8D41-4354-A872-BCF205B863A8}"/>
              </a:ext>
            </a:extLst>
          </p:cNvPr>
          <p:cNvSpPr/>
          <p:nvPr/>
        </p:nvSpPr>
        <p:spPr>
          <a:xfrm>
            <a:off x="8416386" y="6214030"/>
            <a:ext cx="1867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sueddeutsche.de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F0987B60-2482-4532-A3B7-AA69F2BFCA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807" y="1184830"/>
            <a:ext cx="89535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07828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Gerettet vom Tod zum Leben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Aus Gnade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werden geistlich Tote gerettet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15,11;		 Römer 3,24; 6,23; 11,6)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nicht aus Werken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3,20.23-24.28; 4,1-5; 11,6; Galater 2,16; 2. Timotheus 1,9; Titus 3,5)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ohne Selbstruhm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3,27; 4,2; 1. Korinther 1,29-31)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7162F52-7B7B-4025-A1E1-15C06C97AE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613760" y="3630614"/>
            <a:ext cx="1971955" cy="2025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0474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Gerettet vom Tod zum Leben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Aus Gnade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9F59C58C-74B4-4C6B-9BE2-1593C1094598}"/>
              </a:ext>
            </a:extLst>
          </p:cNvPr>
          <p:cNvSpPr/>
          <p:nvPr/>
        </p:nvSpPr>
        <p:spPr>
          <a:xfrm>
            <a:off x="8439772" y="5572218"/>
            <a:ext cx="7691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brf.be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DFEE8D0-8137-4DAF-9FCB-12BE4D622A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520" y="1514535"/>
            <a:ext cx="6456244" cy="4363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77421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Gerettet vom Tod zum Leben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Durch Glauben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… werden geistlich Tote gerettet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(Johannes 3,16.36;			  5,24; 6,47; Apostelgeschichte 16,30-31; Römer 4,16)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reformatorischen Aspekte des Glaubens</a:t>
            </a: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Inhaltlich akzeptieren / ein für Wahr halten (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Notitia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Willentlich zustimmen und annehmen wollen (</a:t>
            </a: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Assensus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278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Ergreifen und im Herzen vertrauen (Fiducia)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Glaube ist das Mittel, durch das der Mensch das Geschenk Gottes, die Rettung, annimmt!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53144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Application>Microsoft Office PowerPoint</Application>
  <PresentationFormat>Breitbild</PresentationFormat>
  <Paragraphs>58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Epheser 2,6-10: Gerettet vom Tod zum Leben</dc:title>
  <dc:creator>Sascha Kriegler</dc:creator>
  <cp:lastModifiedBy>Sascha Kriegler</cp:lastModifiedBy>
  <cp:revision>520</cp:revision>
  <dcterms:created xsi:type="dcterms:W3CDTF">2015-12-06T14:34:46Z</dcterms:created>
  <dcterms:modified xsi:type="dcterms:W3CDTF">2021-09-12T06:19:46Z</dcterms:modified>
</cp:coreProperties>
</file>