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6"/>
  </p:notesMasterIdLst>
  <p:sldIdLst>
    <p:sldId id="585" r:id="rId2"/>
    <p:sldId id="700" r:id="rId3"/>
    <p:sldId id="725" r:id="rId4"/>
    <p:sldId id="729" r:id="rId5"/>
    <p:sldId id="730" r:id="rId6"/>
    <p:sldId id="731" r:id="rId7"/>
    <p:sldId id="738" r:id="rId8"/>
    <p:sldId id="733" r:id="rId9"/>
    <p:sldId id="732" r:id="rId10"/>
    <p:sldId id="734" r:id="rId11"/>
    <p:sldId id="735" r:id="rId12"/>
    <p:sldId id="736" r:id="rId13"/>
    <p:sldId id="737" r:id="rId14"/>
    <p:sldId id="421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4667" autoAdjust="0"/>
  </p:normalViewPr>
  <p:slideViewPr>
    <p:cSldViewPr snapToGrid="0">
      <p:cViewPr varScale="1">
        <p:scale>
          <a:sx n="105" d="100"/>
          <a:sy n="105" d="100"/>
        </p:scale>
        <p:origin x="582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0F090-7E74-4FFD-BE36-E9B69AED82C3}" type="datetimeFigureOut">
              <a:rPr lang="de-DE" smtClean="0"/>
              <a:t>20.11.2021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64BAB-5BA2-4FE7-B15A-FCB7F3CF80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0919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8506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9409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166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5294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7914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4848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3071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3855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20.11.2021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20.11.2021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20.11.2021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20.11.2021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20.11.2021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20.11.2021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20.11.2021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20.11.2021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20.11.2021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20.11.2021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20.11.2021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20.11.2021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plantopedia.de/pflanzen/himalayabirke/" TargetMode="Externa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Nun wandelt würdig!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Merkmale eines würdigen Wandels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Font typeface="+mj-lt"/>
              <a:buAutoNum type="alphaLcParenR" startAt="3"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Langmut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Jemand hat die Macht zu strafen, hält sich aber zurück (langer Atem)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Ist tägliche Christen-Kleidung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(Kolosser 3,12)</a:t>
            </a: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 ist das große Vorbild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(2. Mose 34,6; Römer 2,4; vgl. 2. Petrus 3,9.15)</a:t>
            </a:r>
          </a:p>
          <a:p>
            <a:pPr marL="514350" indent="-514350">
              <a:buFont typeface="+mj-lt"/>
              <a:buAutoNum type="alphaLcParenR" startAt="2"/>
              <a:tabLst>
                <a:tab pos="719138" algn="l"/>
              </a:tabLst>
              <a:defRPr/>
            </a:pPr>
            <a:endParaRPr lang="de-DE" u="sng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0307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Nun wandelt würdig!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Merkmale eines würdigen Wandels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Font typeface="+mj-lt"/>
              <a:buAutoNum type="alphaLcParenR" startAt="4"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Liebe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Ertragend und anhaltend mit Vergebungsbereitschaft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(Kolosser 3,13; 1. Petrus 4,8)</a:t>
            </a: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Christus ist das große Vorbild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(Epheser 5,2; Kolosser 3,13)</a:t>
            </a:r>
          </a:p>
          <a:p>
            <a:pPr marL="514350" indent="-514350">
              <a:buFont typeface="+mj-lt"/>
              <a:buAutoNum type="alphaLcParenR" startAt="2"/>
              <a:tabLst>
                <a:tab pos="719138" algn="l"/>
              </a:tabLst>
              <a:defRPr/>
            </a:pPr>
            <a:endParaRPr lang="de-DE" u="sng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83044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Nun wandelt würdig!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Merkmale eines würdigen Wandels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Font typeface="+mj-lt"/>
              <a:buAutoNum type="alphaLcParenR" startAt="5"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Einheit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Existiert durch den Geist in der Gemeinde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Korinther 12,13; vgl. Johannes 17,11.21-23)</a:t>
            </a: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Wird durch deinen Einsatz als Friedensstifter gewahrt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Matthäus 5,9)</a:t>
            </a:r>
          </a:p>
        </p:txBody>
      </p:sp>
    </p:spTree>
    <p:extLst>
      <p:ext uri="{BB962C8B-B14F-4D97-AF65-F5344CB8AC3E}">
        <p14:creationId xmlns:p14="http://schemas.microsoft.com/office/powerpoint/2010/main" val="23025140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Nun wandelt würdig!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Epheser 4,1-3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3157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Aufruf zu einem würdigen Wandel (Vers 1)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Merkmale eines würdigen Wandels (Verse 2-3)</a:t>
            </a:r>
          </a:p>
          <a:p>
            <a:pPr marL="1079500" lvl="0" indent="-36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714375" algn="l"/>
              </a:tabLst>
            </a:pPr>
            <a:r>
              <a:rPr lang="de-DE" sz="20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Demut</a:t>
            </a:r>
          </a:p>
          <a:p>
            <a:pPr marL="1079500" lvl="0" indent="-36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714375" algn="l"/>
              </a:tabLst>
            </a:pPr>
            <a:r>
              <a:rPr lang="de-DE" sz="20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Sanftmut</a:t>
            </a:r>
          </a:p>
          <a:p>
            <a:pPr marL="1079500" lvl="0" indent="-36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714375" algn="l"/>
              </a:tabLst>
            </a:pPr>
            <a:r>
              <a:rPr lang="de-DE" sz="20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Langmut</a:t>
            </a:r>
          </a:p>
          <a:p>
            <a:pPr marL="1079500" lvl="0" indent="-36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714375" algn="l"/>
              </a:tabLst>
            </a:pPr>
            <a:r>
              <a:rPr lang="de-DE" sz="20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Liebe</a:t>
            </a:r>
          </a:p>
          <a:p>
            <a:pPr marL="1079500" lvl="0" indent="-36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714375" algn="l"/>
              </a:tabLst>
            </a:pPr>
            <a:r>
              <a:rPr lang="de-DE" sz="20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Einheit</a:t>
            </a:r>
            <a:endParaRPr lang="de-DE" sz="36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744995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6F46BA41-AA40-44B0-B963-1D83CFBA7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02971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Nun wandelt würdig!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Epheser 4,1-3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Aufruf zu einem würdigen Wandel (Vers 1)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Merkmale eines würdigen Wandels (Verse 2-3)</a:t>
            </a:r>
          </a:p>
        </p:txBody>
      </p:sp>
    </p:spTree>
    <p:extLst>
      <p:ext uri="{BB962C8B-B14F-4D97-AF65-F5344CB8AC3E}">
        <p14:creationId xmlns:p14="http://schemas.microsoft.com/office/powerpoint/2010/main" val="41639403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Nun wandelt würdig!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Aufruf zu einem würdigen Wandel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Inhalt und Absicht des Epheser-Briefes: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Der Epheserbrief handelt über Gottes Plan von Gemeinde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(Epheser 1-3) </a:t>
            </a:r>
            <a:r>
              <a:rPr lang="de-DE" kern="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sowie den praktischen Anweisungen für das Leben in der Gemeinde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(Epheser 4-6) </a:t>
            </a:r>
            <a:r>
              <a:rPr lang="de-DE" kern="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und verfolgt dabei die Absicht, dass die Gläubigen sich des Reichtums von Gottes Gnade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(1,6-8; 2,7; vgl. 1,18; 3,16) </a:t>
            </a:r>
            <a:r>
              <a:rPr lang="de-DE" kern="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und der Fülle in Christus bewusst werden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(1,3.20; 2,6-7.10.13; 3,6.11.21; 4,32; vgl. 2,21; 3,8; 4,1.17.21; 5,8; 6,1.10.21)</a:t>
            </a:r>
            <a:r>
              <a:rPr lang="de-DE" kern="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, sie in Liebe gegründet werden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(1,4.15; 3,17; 4,2.15-16; 5,2; 6,21.23.24; vgl. 2,4; 3,19; 5,1-2.25) </a:t>
            </a:r>
            <a:r>
              <a:rPr lang="de-DE" kern="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und zur Reife der Fülle Christi gelangen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(Epheser 4,11ff)</a:t>
            </a:r>
            <a:r>
              <a:rPr lang="de-DE" kern="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8889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Nun wandelt würdig!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Aufruf zu einem würdigen Wandel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Der Wandel der Erlösten</a:t>
            </a: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In der Gemeinde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(Epheser 4,1-16)</a:t>
            </a:r>
          </a:p>
          <a:p>
            <a:pPr marL="1112838" lvl="1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Einheit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(Verse 1-6)</a:t>
            </a:r>
          </a:p>
          <a:p>
            <a:pPr marL="1112838" lvl="1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Vielfalt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(Verse 7-16)</a:t>
            </a: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Im Alltag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(Epheser 4,17-5,21)</a:t>
            </a:r>
          </a:p>
          <a:p>
            <a:pPr marL="712788">
              <a:tabLst>
                <a:tab pos="719138" algn="l"/>
              </a:tabLst>
              <a:defRPr/>
            </a:pPr>
            <a:r>
              <a:rPr lang="de-DE" ker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Speziell in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den verschiedenen Beziehungen von Ehe, Familie und Beruf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(Epheser 5,22-6,9)</a:t>
            </a: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In der unsichtbaren Welt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(Epheser 6,10-20)</a:t>
            </a:r>
          </a:p>
        </p:txBody>
      </p:sp>
    </p:spTree>
    <p:extLst>
      <p:ext uri="{BB962C8B-B14F-4D97-AF65-F5344CB8AC3E}">
        <p14:creationId xmlns:p14="http://schemas.microsoft.com/office/powerpoint/2010/main" val="58951801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Nun wandelt würdig!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Aufruf zu einem würdigen Wandel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Lehre: Überragende Wahrheiten über Gottes Gemeinde</a:t>
            </a: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 hat mit geistlichen Segnungen gesegnet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(Epheser 1,3-14)</a:t>
            </a: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 macht Tote zu seinen Meisterwerken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(Epheser 2,1-10)</a:t>
            </a: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 formt die Gemeinde in Christus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(Epheser 2,11-22)</a:t>
            </a: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 schenkt Privilegien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(Epheser 3,1-11)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Leben: Neue Maßstäbe für Gemeindeglieder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(Epheser 4-6)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2" name="Pfeil: nach unten 1">
            <a:extLst>
              <a:ext uri="{FF2B5EF4-FFF2-40B4-BE49-F238E27FC236}">
                <a16:creationId xmlns:a16="http://schemas.microsoft.com/office/drawing/2014/main" id="{432DF1E3-9FFE-4621-B1FB-BB73A589A582}"/>
              </a:ext>
            </a:extLst>
          </p:cNvPr>
          <p:cNvSpPr/>
          <p:nvPr/>
        </p:nvSpPr>
        <p:spPr>
          <a:xfrm>
            <a:off x="499872" y="2487168"/>
            <a:ext cx="359664" cy="2381695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37049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Nun wandelt würdig!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Aufruf zu einem würdigen Wandel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EB2E7A30-072B-4701-AE45-7F1B4DE9AA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259030" y="1808164"/>
            <a:ext cx="6921213" cy="4616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16177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Nun wandelt würdig!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Aufruf zu einem würdigen Wandel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Berufung zum ewigen Leben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Römer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8,30;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Epheser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1,4.18; 2.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Thessalonicher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1,11; 2. Timotheus 1,9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und damit verbunden zum Glied der Gemeinde Jesus Christis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Epheser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2,22; 4,4-5)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6523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Nun wandelt würdig!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Merkmale eines würdigen Wandels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Font typeface="+mj-lt"/>
              <a:buAutoNum type="alphaLcParenR"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Demut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Wird benötigt, um in Gottes Reich zu kommen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(Matthäus 5,3; 18,3-4; Lukas 18,13-14)</a:t>
            </a: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Hochmut / Stolz ist Selbstbetrug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(Galater 6,3)</a:t>
            </a: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Christus ist ein demütiges Vorbild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(Philipper 2,5-8; Matthäus 11,29)</a:t>
            </a:r>
          </a:p>
        </p:txBody>
      </p:sp>
    </p:spTree>
    <p:extLst>
      <p:ext uri="{BB962C8B-B14F-4D97-AF65-F5344CB8AC3E}">
        <p14:creationId xmlns:p14="http://schemas.microsoft.com/office/powerpoint/2010/main" val="13624428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Nun wandelt würdig!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Merkmale eines würdigen Wandels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Font typeface="+mj-lt"/>
              <a:buAutoNum type="alphaLcParenR" startAt="2"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Sanftmut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Freundliche Gesinnung mit Selbstbeherrschung</a:t>
            </a: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Ist tägliche Christen-Kleidung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(Kolosser 3,12)</a:t>
            </a: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Soll allen bekannt werden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(Philipper 4,5; Titus 3,2)</a:t>
            </a: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Ist die geistliche Haltung beim Zurechtbringen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(Galater 6,1)</a:t>
            </a:r>
          </a:p>
          <a:p>
            <a:pPr marL="514350" indent="-514350">
              <a:buFont typeface="+mj-lt"/>
              <a:buAutoNum type="alphaLcParenR" startAt="2"/>
              <a:tabLst>
                <a:tab pos="719138" algn="l"/>
              </a:tabLst>
              <a:defRPr/>
            </a:pPr>
            <a:endParaRPr lang="de-DE" u="sng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1424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601</Words>
  <Application>Microsoft Office PowerPoint</Application>
  <PresentationFormat>Breitbild</PresentationFormat>
  <Paragraphs>76</Paragraphs>
  <Slides>14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9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Epheser 4,1-3: Nun wandelt würdig!</dc:title>
  <dc:creator>Sascha Kriegler</dc:creator>
  <cp:lastModifiedBy>Sascha Kriegler</cp:lastModifiedBy>
  <cp:revision>526</cp:revision>
  <dcterms:created xsi:type="dcterms:W3CDTF">2015-12-06T14:34:46Z</dcterms:created>
  <dcterms:modified xsi:type="dcterms:W3CDTF">2021-11-20T20:57:04Z</dcterms:modified>
</cp:coreProperties>
</file>