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3"/>
  </p:notesMasterIdLst>
  <p:sldIdLst>
    <p:sldId id="585" r:id="rId2"/>
    <p:sldId id="700" r:id="rId3"/>
    <p:sldId id="738" r:id="rId4"/>
    <p:sldId id="740" r:id="rId5"/>
    <p:sldId id="741" r:id="rId6"/>
    <p:sldId id="673" r:id="rId7"/>
    <p:sldId id="742" r:id="rId8"/>
    <p:sldId id="743" r:id="rId9"/>
    <p:sldId id="744" r:id="rId10"/>
    <p:sldId id="745" r:id="rId11"/>
    <p:sldId id="421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95" d="100"/>
          <a:sy n="95" d="100"/>
        </p:scale>
        <p:origin x="72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66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624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41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524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23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07.11.2021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de/zahnr%C3%A4der-optionen-einstellungen-467261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illustrations/binoculars-search-see-to-find-1026424/" TargetMode="External"/><Relationship Id="rId5" Type="http://schemas.openxmlformats.org/officeDocument/2006/relationships/image" Target="../media/image5.jpg"/><Relationship Id="rId10" Type="http://schemas.openxmlformats.org/officeDocument/2006/relationships/hyperlink" Target="https://pixabay.com/de/besprechung-meeting-gespr%C3%A4ch-1020056/" TargetMode="External"/><Relationship Id="rId4" Type="http://schemas.openxmlformats.org/officeDocument/2006/relationships/hyperlink" Target="https://kenscourses.com/tc101fall2016/syndicated/test-commit-revert/" TargetMode="External"/><Relationship Id="rId9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Vielfältige Gaben in der Gemeinde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4,7-10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bist speziell begabt (Vers 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Dafür hat Christus triumphiert (Verse 8-10)</a:t>
            </a:r>
          </a:p>
        </p:txBody>
      </p:sp>
    </p:spTree>
    <p:extLst>
      <p:ext uri="{BB962C8B-B14F-4D97-AF65-F5344CB8AC3E}">
        <p14:creationId xmlns:p14="http://schemas.microsoft.com/office/powerpoint/2010/main" val="243973274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Vielfältige Gaben in der Gemeinde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4,7-10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bist speziell begabt (Vers 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Dafür hat Christus triumphiert (Verse 8-10)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D58AF12-13E7-4DF1-950D-60844704B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01648">
            <a:off x="9281015" y="2441784"/>
            <a:ext cx="2279923" cy="268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Vielfältige Gaben in der Gemeinde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bist speziell begabt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„Dienst-Gnade“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Gaben des Geistes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Römer 12,6-8;		     1. Korinther 12,4-10; 1. Petrus 4,10-11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56523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Vielfältige Gaben in der Gemeinde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bist speziell begabt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Gaben erfüllen zwei große Zwecke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Zurüstung / Erbauung der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4,11-12)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Verherrlichung Gottes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4,10-11)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Gaben sind souverän von Gott gegeben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Christus / Geist / Vater geben die Gaben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4,7; vgl. 1. Korinther 12,4-7.11; Römer 12,3ff)</a:t>
            </a:r>
          </a:p>
        </p:txBody>
      </p:sp>
    </p:spTree>
    <p:extLst>
      <p:ext uri="{BB962C8B-B14F-4D97-AF65-F5344CB8AC3E}">
        <p14:creationId xmlns:p14="http://schemas.microsoft.com/office/powerpoint/2010/main" val="37890378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Vielfältige Gaben in der Gemeinde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bist speziell begabt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3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Gaben sind essentielle Elemente in Gottes Plan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Wir brauchen uns einander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12,5; 1. Korinther 12,12ff)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Font typeface="+mj-lt"/>
              <a:buAutoNum type="alphaLcParenR" startAt="4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Gaben sind zu Gottes Verherrlichung gegeben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„damit in allem Gott verherrlicht wird durch Jesus Christus“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4,10-11)</a:t>
            </a:r>
          </a:p>
        </p:txBody>
      </p:sp>
    </p:spTree>
    <p:extLst>
      <p:ext uri="{BB962C8B-B14F-4D97-AF65-F5344CB8AC3E}">
        <p14:creationId xmlns:p14="http://schemas.microsoft.com/office/powerpoint/2010/main" val="40315330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Vielfältige Gaben in der Gemeinde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Kennst du deine Gaben?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bist speziell begabt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2789082-E913-4622-A4F3-6A594EFCED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350317" y="2982397"/>
            <a:ext cx="2176724" cy="257326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D06CA0F-80A4-4951-8B4A-8B0E6D9E14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209974" y="1732050"/>
            <a:ext cx="2370984" cy="237098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6218FDDF-CF07-49B8-8FD9-CF3B98D260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10339259">
            <a:off x="8025049" y="2730469"/>
            <a:ext cx="2955225" cy="266636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738E85D-BB65-45F4-99E5-8FC93D50E22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 t="20514" b="7174"/>
          <a:stretch/>
        </p:blipFill>
        <p:spPr>
          <a:xfrm>
            <a:off x="5171211" y="4513017"/>
            <a:ext cx="2370984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9700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Vielfältige Gaben in der Gemeinde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Vertraue dem Herrn, dass er die das beste Gaben-Geschenk verliehen hat!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Erfreue dich der Vielfalt der Gaben in seinem Reich!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Habe einen korrekten TEAM-Gedanken!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Schiele nicht auf andere!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Tue das, was Gott dir vor die Füße legt!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Gehe Wagnisse ein!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 bist speziell begabt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64746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Vielfältige Gaben in der Gemeinde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Dafür hat Christus triumphiert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AT-Zitat im NT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(Psalm 68,19)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9750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AT-Kontext und -Bedeutung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(Verse 2-3.12-13.15.18-19.22.24)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19685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 In Psalm 68 geht es um Kriegsgeschehen und Gottes Sieg.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9750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Bedeutung im Kontext des NTs</a:t>
            </a:r>
          </a:p>
          <a:p>
            <a:pPr marL="19685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 Der Sieg Christi am Kreuz, sein Triumphzug in den Himmel und</a:t>
            </a:r>
          </a:p>
          <a:p>
            <a:pPr marL="19685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	  das Verteilen von Gaben</a:t>
            </a:r>
          </a:p>
          <a:p>
            <a:pPr marL="19685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 Durch sein siegreiches Wirken hat Christus das Recht</a:t>
            </a:r>
          </a:p>
          <a:p>
            <a:pPr marL="19685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   erlangt, Gaben zu verteilen</a:t>
            </a:r>
            <a:endParaRPr lang="en-US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2340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Vielfältige Gaben in der Gemeinde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Dafür hat Christus triumphiert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Erst Herab-, dann Heraufsteigen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Johannes 3,13; 6,62)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16828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Breitbild</PresentationFormat>
  <Paragraphs>55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Epheser 4,7-10: Vielfältige Gaben in der Gemeinde</dc:title>
  <dc:creator>Sascha Kriegler</dc:creator>
  <cp:lastModifiedBy>Sascha Kriegler</cp:lastModifiedBy>
  <cp:revision>527</cp:revision>
  <dcterms:created xsi:type="dcterms:W3CDTF">2015-12-06T14:34:46Z</dcterms:created>
  <dcterms:modified xsi:type="dcterms:W3CDTF">2021-11-07T07:23:30Z</dcterms:modified>
</cp:coreProperties>
</file>