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1"/>
  </p:notesMasterIdLst>
  <p:sldIdLst>
    <p:sldId id="585" r:id="rId2"/>
    <p:sldId id="700" r:id="rId3"/>
    <p:sldId id="738" r:id="rId4"/>
    <p:sldId id="752" r:id="rId5"/>
    <p:sldId id="746" r:id="rId6"/>
    <p:sldId id="753" r:id="rId7"/>
    <p:sldId id="754" r:id="rId8"/>
    <p:sldId id="755" r:id="rId9"/>
    <p:sldId id="421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667" autoAdjust="0"/>
  </p:normalViewPr>
  <p:slideViewPr>
    <p:cSldViewPr snapToGrid="0">
      <p:cViewPr varScale="1">
        <p:scale>
          <a:sx n="105" d="100"/>
          <a:sy n="105" d="100"/>
        </p:scale>
        <p:origin x="582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0F090-7E74-4FFD-BE36-E9B69AED82C3}" type="datetimeFigureOut">
              <a:rPr lang="de-DE" smtClean="0"/>
              <a:t>05.12.2021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64BAB-5BA2-4FE7-B15A-FCB7F3CF80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91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166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7060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9395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5771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4265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05.12.2021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05.12.2021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05.12.2021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05.12.2021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05.12.2021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05.12.2021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05.12.2021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05.12.2021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05.12.2021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05.12.2021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05.12.2021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05.12.2021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Der Liebeskontrast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Epheser 5,1-5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Ahme Gottes Liebe nach (Verse 1-2)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Bleibe falscher Liebe fern (Verse 3-5)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2CEFFF9-FE8B-415D-B84B-EE1C39719B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54818">
            <a:off x="8677658" y="2694284"/>
            <a:ext cx="2109600" cy="2415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9403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Der Liebeskontrast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Ahme Gottes Liebe nach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Gottes Wesen imitieren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sv-S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Römer 8,29; 2. Korinther 3,18; 		     1. Petrus 1,14-16; 1. Johannes 3,2;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vgl. Matthäus 5,48)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Ein Lebensstil der Liebe entwickeln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(Epheser 4,2; 5,25.28.33; vgl. Römer 13,8-10)</a:t>
            </a:r>
            <a:endParaRPr lang="en-US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Maßstab / Vorbild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Christ Liebe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(Epheser 4,32; 5,23.25.29; vgl. Johannes 10,18; 13,34; Römer 5,8-10)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Christi Hingabe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(Hebräer 9,26; 10,10.12.14.18)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6523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Der Liebeskontrast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Ahme Gottes Liebe nach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Sei bereit zu vergeben!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Sei ein fleißiger Diener und lebe in aufopferungsvoller Hingabe!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076348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Der Liebeskontrast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Bleibe falscher Liebe fern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lphaLcParenR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Unzucht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Sexuelles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Fehlverhalten außerhalb einer Ehe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Thessalonicher 4,3; Kolosser 3,5; Matthäus 5,28; vgl. 1. Korinther 5,1)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514350" indent="-514350">
              <a:buFont typeface="+mj-lt"/>
              <a:buAutoNum type="alphaLcParenR" startAt="2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Alle Unreinheit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Moralische Unsauberkeit, Unanständigkeit, Zügellosigkeit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(Römer 6,19; Kolosser 3,5; 1. Thessalonicher 4,7)</a:t>
            </a:r>
          </a:p>
        </p:txBody>
      </p:sp>
    </p:spTree>
    <p:extLst>
      <p:ext uri="{BB962C8B-B14F-4D97-AF65-F5344CB8AC3E}">
        <p14:creationId xmlns:p14="http://schemas.microsoft.com/office/powerpoint/2010/main" val="18913361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Der Liebeskontrast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Bleibe falscher Liebe fern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lphaLcParenR" startAt="3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Habsucht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Das Verlangen, mehr zu haben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(Kolosser 3,5)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514350" indent="-514350">
              <a:buFont typeface="+mj-lt"/>
              <a:buAutoNum type="alphaLcParenR" startAt="4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Unanständigkeit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Schändliches / Schmutziges Reden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514350" indent="-514350">
              <a:buFont typeface="+mj-lt"/>
              <a:buAutoNum type="alphaLcParenR" startAt="5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Albernes Geschwätz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Närrisches / Dummes / Fades Reden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4095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Der Liebeskontrast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Bleibe falscher Liebe fern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lphaLcParenR" startAt="6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Witzelei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Leichtfertige Witze / Albernheit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Sei dankbar!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8765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Der Liebeskontrast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Epheser 5,1-5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Ahme Gottes Liebe nach (Verse 1-2)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Bleibe falscher Liebe fern (Verse 3-5)</a:t>
            </a:r>
          </a:p>
        </p:txBody>
      </p:sp>
    </p:spTree>
    <p:extLst>
      <p:ext uri="{BB962C8B-B14F-4D97-AF65-F5344CB8AC3E}">
        <p14:creationId xmlns:p14="http://schemas.microsoft.com/office/powerpoint/2010/main" val="243992145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6F46BA41-AA40-44B0-B963-1D83CFBA7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</Words>
  <Application>Microsoft Office PowerPoint</Application>
  <PresentationFormat>Breitbild</PresentationFormat>
  <Paragraphs>47</Paragraphs>
  <Slides>9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Epheser 5,1-5: Der Liebeskontrast</dc:title>
  <dc:creator>Sascha Kriegler</dc:creator>
  <cp:lastModifiedBy>Sascha Kriegler</cp:lastModifiedBy>
  <cp:revision>532</cp:revision>
  <dcterms:created xsi:type="dcterms:W3CDTF">2015-12-06T14:34:46Z</dcterms:created>
  <dcterms:modified xsi:type="dcterms:W3CDTF">2021-12-05T07:43:52Z</dcterms:modified>
</cp:coreProperties>
</file>