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7"/>
  </p:notesMasterIdLst>
  <p:sldIdLst>
    <p:sldId id="585" r:id="rId2"/>
    <p:sldId id="700" r:id="rId3"/>
    <p:sldId id="764" r:id="rId4"/>
    <p:sldId id="765" r:id="rId5"/>
    <p:sldId id="76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65" d="100"/>
          <a:sy n="65" d="100"/>
        </p:scale>
        <p:origin x="19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72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03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09.04.2022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mmons.wikimedia.org/wiki/File:Notepad_icon.svg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Was die Gemeinde noch braucht…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6,21-24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Persönliche Beziehungen (Verse 21-22)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Umfassende Segnungen (Verse 23-24)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die Gemeinde noch braucht…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Tychikus informiert über Umstände und persönliches Ergehen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Sage nicht nur, was ist, sondern auch wie es in dir ist!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Tychikus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6,21-22;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Kolosser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4,7-9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Im Kleinen treu – im Großen treu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Lukas 16,10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Treue ist notwendig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Korinther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4,1-2;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Daniel 6,5.11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Tröstet die Gemeinde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Beziehungen vertiefen!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Persönliche Beziehungen</a:t>
            </a:r>
          </a:p>
        </p:txBody>
      </p:sp>
    </p:spTree>
    <p:extLst>
      <p:ext uri="{BB962C8B-B14F-4D97-AF65-F5344CB8AC3E}">
        <p14:creationId xmlns:p14="http://schemas.microsoft.com/office/powerpoint/2010/main" val="3418640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Was die Gemeinde noch braucht…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Gute Wünsche von Gott, dem Vater, und dem Herrn Jesus Christus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Friede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1,2; 2,14-17; 4,3;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Philipper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4,7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Liebe mit Glauben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1,4.15; 3,17; 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Gnade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1,6-7; 2,5-8; 3,2.7-8; 4,7)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Hast du Jesus Christus lieb?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Wie steht es um deine erste Liebe?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2,1-5)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Umfassende Segnungen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6F39DB9-DC69-43CF-B019-3B0756DD14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869811" y="4239752"/>
            <a:ext cx="1549775" cy="1549775"/>
          </a:xfrm>
          <a:prstGeom prst="rect">
            <a:avLst/>
          </a:prstGeom>
        </p:spPr>
      </p:pic>
      <p:graphicFrame>
        <p:nvGraphicFramePr>
          <p:cNvPr id="10" name="Tabelle 3">
            <a:extLst>
              <a:ext uri="{FF2B5EF4-FFF2-40B4-BE49-F238E27FC236}">
                <a16:creationId xmlns:a16="http://schemas.microsoft.com/office/drawing/2014/main" id="{826E2981-2388-40DB-AA05-B77A6733E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17766"/>
              </p:ext>
            </p:extLst>
          </p:nvPr>
        </p:nvGraphicFramePr>
        <p:xfrm>
          <a:off x="647356" y="5528926"/>
          <a:ext cx="9000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457">
                  <a:extLst>
                    <a:ext uri="{9D8B030D-6E8A-4147-A177-3AD203B41FA5}">
                      <a16:colId xmlns:a16="http://schemas.microsoft.com/office/drawing/2014/main" val="2140344146"/>
                    </a:ext>
                  </a:extLst>
                </a:gridCol>
                <a:gridCol w="736543">
                  <a:extLst>
                    <a:ext uri="{9D8B030D-6E8A-4147-A177-3AD203B41FA5}">
                      <a16:colId xmlns:a16="http://schemas.microsoft.com/office/drawing/2014/main" val="29938658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413964883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0452240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5512611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8253550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05640409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29864178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99476999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53793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1</a:t>
                      </a:r>
                    </a:p>
                    <a:p>
                      <a:pPr algn="ctr"/>
                      <a:r>
                        <a:rPr lang="de-DE" sz="1600" dirty="0"/>
                        <a:t>(gar nicht)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10</a:t>
                      </a:r>
                    </a:p>
                    <a:p>
                      <a:pPr algn="ctr"/>
                      <a:r>
                        <a:rPr lang="de-DE" sz="1600" dirty="0"/>
                        <a:t>(total)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21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6079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Was die Gemeinde noch braucht…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6,21-24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Persönliche Beziehungen (Verse 21-22)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Umfassende Segnungen (Verse 23-24)</a:t>
            </a:r>
          </a:p>
        </p:txBody>
      </p:sp>
    </p:spTree>
    <p:extLst>
      <p:ext uri="{BB962C8B-B14F-4D97-AF65-F5344CB8AC3E}">
        <p14:creationId xmlns:p14="http://schemas.microsoft.com/office/powerpoint/2010/main" val="35346929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Breitbild</PresentationFormat>
  <Paragraphs>40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Epheser 6,21-24: Was die Gemeinde noch braucht...</dc:title>
  <dc:creator>Sascha Kriegler</dc:creator>
  <cp:lastModifiedBy>Sascha Kriegler</cp:lastModifiedBy>
  <cp:revision>542</cp:revision>
  <dcterms:created xsi:type="dcterms:W3CDTF">2015-12-06T14:34:46Z</dcterms:created>
  <dcterms:modified xsi:type="dcterms:W3CDTF">2022-04-09T18:06:20Z</dcterms:modified>
</cp:coreProperties>
</file>