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0"/>
  </p:notesMasterIdLst>
  <p:sldIdLst>
    <p:sldId id="585" r:id="rId2"/>
    <p:sldId id="700" r:id="rId3"/>
    <p:sldId id="764" r:id="rId4"/>
    <p:sldId id="765" r:id="rId5"/>
    <p:sldId id="767" r:id="rId6"/>
    <p:sldId id="768" r:id="rId7"/>
    <p:sldId id="769" r:id="rId8"/>
    <p:sldId id="766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4667" autoAdjust="0"/>
  </p:normalViewPr>
  <p:slideViewPr>
    <p:cSldViewPr snapToGrid="0">
      <p:cViewPr varScale="1">
        <p:scale>
          <a:sx n="105" d="100"/>
          <a:sy n="105" d="100"/>
        </p:scale>
        <p:origin x="582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0F090-7E74-4FFD-BE36-E9B69AED82C3}" type="datetimeFigureOut">
              <a:rPr lang="de-DE" smtClean="0"/>
              <a:t>22.05.2022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64BAB-5BA2-4FE7-B15A-FCB7F3CF80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0919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7729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501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5513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9014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22.05.2022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22.05.2022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22.05.2022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22.05.2022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22.05.2022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22.05.2022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22.05.2022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22.05.2022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22.05.2022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22.05.2022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22.05.2022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22.05.2022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ixabay.com/en/watch-time-clock-digits-logo-sign-1357933/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ixabay.com/illustrations/question-confuse-confusion-why-4052948/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ixabay.com/ko/%EC%8B%AD%EC%9E%90%EA%B0%80-%EB%B6%80%ED%99%9C%EC%A0%88-%EC%A2%8B%EC%9D%80-%EA%B8%88%EC%9A%94%EC%9D%BC-%EB%B6%80%ED%99%9C-%EC%84%B1%EA%B2%BD-%EA%B8%B0%EB%8F%85%EA%B5%90-%EA%B7%B8%EB%A6%AC%EC%8A%A4%EB%8F%84-2200853/" TargetMode="Externa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Wohin mit meinem Leiden?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Habakuk 1,1-4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Last des Leidens (Vers 1)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Frage nach der Leidensdauer (Vers 2)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Frage nach dem Leidensgrund (Vers 3)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Fülle der Leiden (Vers 4)</a:t>
            </a:r>
          </a:p>
        </p:txBody>
      </p:sp>
    </p:spTree>
    <p:extLst>
      <p:ext uri="{BB962C8B-B14F-4D97-AF65-F5344CB8AC3E}">
        <p14:creationId xmlns:p14="http://schemas.microsoft.com/office/powerpoint/2010/main" val="41639403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Wohin mit meinem Leiden?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Der Ausspruch / Die Last, die Habakuk schaut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vgl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. Nahum 1,1;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Sacharja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9,1; 12,1;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Jesaja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13,1; 15,1; 17,1; 19,1;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Maleachi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1,1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Wir brauchen ein gesundes Verständnis von Gott selbst!</a:t>
            </a:r>
          </a:p>
          <a:p>
            <a:pPr marL="0" indent="0">
              <a:buNone/>
              <a:tabLst>
                <a:tab pos="6302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Wir müssen die Erlebnisse durch die Brille der wahrhaftigen 	Wesenszüge Gottes zu interpretieren!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Die Last des Leidens</a:t>
            </a:r>
          </a:p>
        </p:txBody>
      </p:sp>
    </p:spTree>
    <p:extLst>
      <p:ext uri="{BB962C8B-B14F-4D97-AF65-F5344CB8AC3E}">
        <p14:creationId xmlns:p14="http://schemas.microsoft.com/office/powerpoint/2010/main" val="34186408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Wohin mit meinem Leiden?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Wie lange?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Psalm 5,2; 6,4; 13,1-2; 62,4;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vgl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Sacharja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1,12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Wie ist deine Reaktion?</a:t>
            </a:r>
          </a:p>
          <a:p>
            <a:pPr marL="0" indent="0">
              <a:buNone/>
              <a:tabLst>
                <a:tab pos="6302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Gott erhört das Gebet seiner Kinder, die rein sind, sich</a:t>
            </a:r>
          </a:p>
          <a:p>
            <a:pPr marL="0" indent="0">
              <a:buNone/>
              <a:tabLst>
                <a:tab pos="6302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	ihm hingeben, auf seine Versprechen stützen und nach</a:t>
            </a:r>
          </a:p>
          <a:p>
            <a:pPr marL="0" indent="0">
              <a:buNone/>
              <a:tabLst>
                <a:tab pos="6302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	seinem Willen beten!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Die Frage nach der Leidensdauer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49EFCEFD-C7AF-3F52-AEB6-6B47B68EB49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9503283" y="2021460"/>
            <a:ext cx="2185415" cy="2185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015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Wohin mit meinem Leiden?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Warum?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2.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Mose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5,22; Psalm 22,2;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Matthäus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27,46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Warum lässt Gott das zu?</a:t>
            </a:r>
          </a:p>
          <a:p>
            <a:pPr marL="0" indent="0">
              <a:buNone/>
              <a:tabLst>
                <a:tab pos="6302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Gott handelt in seiner unendlichen Weisheit, seiner</a:t>
            </a:r>
          </a:p>
          <a:p>
            <a:pPr marL="0" indent="0">
              <a:buNone/>
              <a:tabLst>
                <a:tab pos="6302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	grenzenlosen Liebe und seiner allumfassenden Macht !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Die Frage nach dem Leidensgrund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542BAF4-8462-B915-355E-3DC7870269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744003">
            <a:off x="8556001" y="1690581"/>
            <a:ext cx="3801393" cy="3801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2364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Wohin mit meinem Leiden?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Der Gottlose umringt den Gerechten und ihm geht es gut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(Habakuk 1,13; 2,4-5; vgl.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Hiob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21,7-9; Psalm 37; 73;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Jeremia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12,1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Allein Gottesratschluss wird zustande kommen (Jesaja 46,9-10)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4. Die Fülle der Leiden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8221A67-B1B9-5DBA-ACB7-6958A079CD37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FilmGrain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1918721" y="3667594"/>
            <a:ext cx="5800710" cy="2555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7718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Wohin mit meinem Leiden?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Habakuk 1,1-4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Last des Leidens (Vers 1)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Frage nach der Leidensdauer (Vers 2)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Frage nach dem Leidensgrund (Vers 3)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Fülle der Leiden (Vers 4)</a:t>
            </a:r>
          </a:p>
        </p:txBody>
      </p:sp>
    </p:spTree>
    <p:extLst>
      <p:ext uri="{BB962C8B-B14F-4D97-AF65-F5344CB8AC3E}">
        <p14:creationId xmlns:p14="http://schemas.microsoft.com/office/powerpoint/2010/main" val="223998993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2080252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319</Words>
  <Application>Microsoft Office PowerPoint</Application>
  <PresentationFormat>Breitbild</PresentationFormat>
  <Paragraphs>38</Paragraphs>
  <Slides>8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Habakuk 1,1-4: Wohin mit meinem Leiden?</dc:title>
  <dc:creator>Sascha Kriegler</dc:creator>
  <cp:lastModifiedBy>Sascha Kriegler</cp:lastModifiedBy>
  <cp:revision>544</cp:revision>
  <dcterms:created xsi:type="dcterms:W3CDTF">2015-12-06T14:34:46Z</dcterms:created>
  <dcterms:modified xsi:type="dcterms:W3CDTF">2022-05-22T06:40:48Z</dcterms:modified>
</cp:coreProperties>
</file>