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570" r:id="rId2"/>
    <p:sldId id="387" r:id="rId3"/>
    <p:sldId id="564" r:id="rId4"/>
    <p:sldId id="580" r:id="rId5"/>
    <p:sldId id="581" r:id="rId6"/>
    <p:sldId id="42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42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26.06.2022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26.06.2022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26.06.2022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26.06.2022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26.06.2022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26.06.2022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26.06.2022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26.06.2022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26.06.2022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26.06.2022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26.06.2022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26.06.2022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7632707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Habakuk 1,12-17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Das ist nicht fair, Gott</a:t>
            </a:r>
            <a:endParaRPr lang="de-DE" sz="96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5188A6F-0BF4-4609-9C13-ADAB2AC5EF3E}"/>
              </a:ext>
            </a:extLst>
          </p:cNvPr>
          <p:cNvSpPr/>
          <p:nvPr/>
        </p:nvSpPr>
        <p:spPr>
          <a:xfrm>
            <a:off x="457200" y="2854375"/>
            <a:ext cx="113202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Wie steht es um Gottes Heiligkeit? (Verse 12-13a)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Wie steht es um Gottes Gerechtigkeit? (Verse 13b-17)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endParaRPr lang="de-DE" sz="40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r>
              <a:rPr lang="de-DE" sz="40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Wir müssen die Erlebnisse durch die Brille der 	wahrhaftigen Wesenszüge Gottes interpretieren!</a:t>
            </a:r>
            <a:endParaRPr lang="de-DE" sz="40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415263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Das ist nicht fair, Gott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 ist von Ewigkeit her der Heilige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Nehemia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9,5; Psalm 90,2-4; 100,5; 119,89; 1.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Mose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17,7;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Jesaja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54,10,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uvm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.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 ist der Fels im vollkommenen / reinen Tun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5.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Mose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32,4.15.18.30-31; </a:t>
            </a:r>
            <a:r>
              <a:rPr lang="nn-NO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1. Samuel 2,2; Psalm 18,3.32.47; 62,3.7-8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 verurteilt Grausamkeit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5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. Mose 23,16-17; Sprüche 14,31; Hesekiel 45,9)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, lässt sie aber als Teil seines Gerichts zu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Jesaja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13,9;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Jeremia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30,14;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Klagelieder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2,17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Wie steht es um Gottes Heiligkeit?</a:t>
            </a:r>
          </a:p>
        </p:txBody>
      </p:sp>
    </p:spTree>
    <p:extLst>
      <p:ext uri="{BB962C8B-B14F-4D97-AF65-F5344CB8AC3E}">
        <p14:creationId xmlns:p14="http://schemas.microsoft.com/office/powerpoint/2010/main" val="33776736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Das ist nicht fair, Gott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 ist vollkommen heilig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(3. Mose 19,2; 2. Samuel 6,4-7; Jesaja 6,3; Lukas 5,8; Offenbarung 4,8)</a:t>
            </a:r>
          </a:p>
          <a:p>
            <a:pPr marL="715963" indent="-354013">
              <a:tabLst>
                <a:tab pos="715963" algn="l"/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Moralisch tadellos</a:t>
            </a:r>
          </a:p>
          <a:p>
            <a:pPr marL="715963" indent="-354013">
              <a:tabLst>
                <a:tab pos="715963" algn="l"/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Trennung vom Bösen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 bleibt in seiner Heiligkeit unangetastet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2.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Mose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15,11; 1. Samuel 2,2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 ist erhaben und heilig im gerechten Handeln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Jesaja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5,16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sz="32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Lebe heilig, weil Gott heilig ist (1. Petrus 1,15-16)!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Wie steht es um Gottes Heiligkeit?</a:t>
            </a:r>
          </a:p>
        </p:txBody>
      </p:sp>
    </p:spTree>
    <p:extLst>
      <p:ext uri="{BB962C8B-B14F-4D97-AF65-F5344CB8AC3E}">
        <p14:creationId xmlns:p14="http://schemas.microsoft.com/office/powerpoint/2010/main" val="4734106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Habakuk 1,12-17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Das ist nicht fair, Gott</a:t>
            </a:r>
            <a:endParaRPr lang="de-DE" sz="96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5188A6F-0BF4-4609-9C13-ADAB2AC5EF3E}"/>
              </a:ext>
            </a:extLst>
          </p:cNvPr>
          <p:cNvSpPr/>
          <p:nvPr/>
        </p:nvSpPr>
        <p:spPr>
          <a:xfrm>
            <a:off x="457200" y="2854375"/>
            <a:ext cx="113202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Wie steht es um Gottes Heiligkeit? (Verse 12-13a)</a:t>
            </a:r>
          </a:p>
        </p:txBody>
      </p:sp>
    </p:spTree>
    <p:extLst>
      <p:ext uri="{BB962C8B-B14F-4D97-AF65-F5344CB8AC3E}">
        <p14:creationId xmlns:p14="http://schemas.microsoft.com/office/powerpoint/2010/main" val="203422733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Office PowerPoint</Application>
  <PresentationFormat>Breitbild</PresentationFormat>
  <Paragraphs>22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Habakuk 1,12-17: Das ist nicht fair, Gott</dc:title>
  <dc:creator>Sascha Kriegler</dc:creator>
  <cp:lastModifiedBy>Sascha Kriegler</cp:lastModifiedBy>
  <cp:revision>380</cp:revision>
  <dcterms:created xsi:type="dcterms:W3CDTF">2015-12-06T14:34:46Z</dcterms:created>
  <dcterms:modified xsi:type="dcterms:W3CDTF">2022-06-26T06:44:49Z</dcterms:modified>
</cp:coreProperties>
</file>