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42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03.07.2022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pixabay.com/en/golgotha-jesus-christ-death-1863767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436A4C-5DFA-C603-9176-143BC45D2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55" y="-578511"/>
            <a:ext cx="3788699" cy="19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48D3831-8F4B-20A9-9D3C-616723BC260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533863" y="1323396"/>
            <a:ext cx="4825791" cy="3428322"/>
          </a:xfrm>
          <a:prstGeom prst="rect">
            <a:avLst/>
          </a:prstGeom>
        </p:spPr>
      </p:pic>
      <p:pic>
        <p:nvPicPr>
          <p:cNvPr id="2049" name="Grafik 1">
            <a:extLst>
              <a:ext uri="{FF2B5EF4-FFF2-40B4-BE49-F238E27FC236}">
                <a16:creationId xmlns:a16="http://schemas.microsoft.com/office/drawing/2014/main" id="{79CBA450-AC70-DD33-B37C-B3080A815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99837">
            <a:off x="9098809" y="1170607"/>
            <a:ext cx="3260753" cy="162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97DFBF-6499-4BFF-8C8E-7D7355B2B1D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772" y="1335163"/>
            <a:ext cx="4825791" cy="3425302"/>
          </a:xfrm>
          <a:prstGeom prst="rect">
            <a:avLst/>
          </a:prstGeom>
        </p:spPr>
      </p:pic>
      <p:pic>
        <p:nvPicPr>
          <p:cNvPr id="16" name="Grafik 1">
            <a:extLst>
              <a:ext uri="{FF2B5EF4-FFF2-40B4-BE49-F238E27FC236}">
                <a16:creationId xmlns:a16="http://schemas.microsoft.com/office/drawing/2014/main" id="{585ED43C-E375-302A-4738-3F23A3B00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618" b="96787" l="3600" r="96700">
                        <a14:foregroundMark x1="44600" y1="55422" x2="44600" y2="55422"/>
                        <a14:foregroundMark x1="58200" y1="44378" x2="58200" y2="44378"/>
                        <a14:foregroundMark x1="72300" y1="37349" x2="72300" y2="37349"/>
                        <a14:foregroundMark x1="80800" y1="33133" x2="80800" y2="33133"/>
                        <a14:foregroundMark x1="96700" y1="49197" x2="96700" y2="49197"/>
                        <a14:foregroundMark x1="86400" y1="5020" x2="86400" y2="5020"/>
                        <a14:foregroundMark x1="3600" y1="73293" x2="3600" y2="73293"/>
                        <a14:foregroundMark x1="10600" y1="96787" x2="10600" y2="967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30505" y="1197686"/>
            <a:ext cx="3260753" cy="162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0802C352-BB98-A80F-76C3-F9C09029E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857" y="1338530"/>
            <a:ext cx="2668555" cy="34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6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Gnade</a:t>
            </a:r>
          </a:p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6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Güte</a:t>
            </a:r>
          </a:p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sz="6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Liebe</a:t>
            </a:r>
            <a:endParaRPr lang="de-DE" sz="60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96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1,12-17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Das ist nicht fair, Gott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Heiligkeit? (Verse 12-13a)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Gerechtigkeit? (Verse 13b-17)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4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müssen die Erlebnisse durch die Brille der 	wahrhaftigen Wesenszüge Gottes interpretieren!</a:t>
            </a:r>
            <a:endParaRPr lang="de-DE" sz="4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05782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1,12-17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Das ist nicht fair, Gott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Heiligkeit? (Verse 12-13a)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Gerechtigkeit? (Verse 13b-17)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4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müssen die Erlebnisse durch die Brille der 	wahrhaftigen Wesenszüge Gottes interpretieren!</a:t>
            </a:r>
            <a:endParaRPr lang="de-DE" sz="4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von Ewigkeit her der Heilige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Nehemia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9,5; Psalm 90,2-4; 100,5; 119,89;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17,7;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54,10,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der Fels im vollkommenen / reinen Tun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32,4.15.18.30-31; 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Samuel 2,2; Psalm 18,3.32.47; 62,3.7-8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verurteilt Grausamkeit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Mose 23,16-17; Sprüche 14,31; Hesekiel 45,9)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lässt sie aber als Teil seines Gerichts zu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13,9;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30,14;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Klagelieder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Wie steht es um Gottes Heiligkeit?</a:t>
            </a:r>
          </a:p>
        </p:txBody>
      </p:sp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vollkommen heilig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19,2; 2. Samuel 6,4-7; Jesaja 6,3; Lukas 5,8; Offenbarung 4,8)</a:t>
            </a: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Moralisch tadellos</a:t>
            </a: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Trennung vom Bösen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bleibt in seiner Heiligkeit unangetastet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15,11; 1. Samuel 2,2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erhaben und heilig im gerechten Handeln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5,16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heilig, weil Gott heilig ist (1. Petrus 1,15-16)!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Wie steht es um Gottes Heiligkeit?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596F05B-30C3-7D62-D875-30C94B4CDA8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2455" y="1467534"/>
            <a:ext cx="8640043" cy="471139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1ED6FFE-C29C-1944-A884-BFC064C64C6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425" t="3944" r="29323" b="11365"/>
          <a:stretch/>
        </p:blipFill>
        <p:spPr>
          <a:xfrm>
            <a:off x="5878286" y="3618800"/>
            <a:ext cx="643812" cy="72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1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A1A18DD-581E-E199-B73F-8B520867AA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0953" y="1110036"/>
            <a:ext cx="7423048" cy="53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162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steht immer im Einklang mit dem, was recht ist und ist selbst der letztgültige Maßstab dieses Rechts.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32,4)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Gebote sind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119,7.62;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Reden ist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45,19.23;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Wege sind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145,17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Regierung ist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89,15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Tun ist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Samuel 12,7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Zucht ist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119,75;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Hebräer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12,11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</p:spTree>
    <p:extLst>
      <p:ext uri="{BB962C8B-B14F-4D97-AF65-F5344CB8AC3E}">
        <p14:creationId xmlns:p14="http://schemas.microsoft.com/office/powerpoint/2010/main" val="2910244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21494"/>
            <a:ext cx="11234928" cy="243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im Gericht gerecht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18,25)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Gott unparteiisch ist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Chronik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19,7;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Hiob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34,12;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2,11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Gott Ungerechte bestraft und Gerechten hilft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Habakuk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2,4-5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Gott sich als heilig erweist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5,16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0982DE57-3FCA-0186-90CD-10BCE44A6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731882"/>
              </p:ext>
            </p:extLst>
          </p:nvPr>
        </p:nvGraphicFramePr>
        <p:xfrm>
          <a:off x="821094" y="1522096"/>
          <a:ext cx="1039478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7392">
                  <a:extLst>
                    <a:ext uri="{9D8B030D-6E8A-4147-A177-3AD203B41FA5}">
                      <a16:colId xmlns:a16="http://schemas.microsoft.com/office/drawing/2014/main" val="98894545"/>
                    </a:ext>
                  </a:extLst>
                </a:gridCol>
                <a:gridCol w="5197392">
                  <a:extLst>
                    <a:ext uri="{9D8B030D-6E8A-4147-A177-3AD203B41FA5}">
                      <a16:colId xmlns:a16="http://schemas.microsoft.com/office/drawing/2014/main" val="3900215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Gesetzliche Gerechtigkeit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Gebende Gerechtigkeit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12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/>
                        <a:t>Gott als moralischer Herrscher, Gesetzgeber und Richter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/>
                        <a:t>Gott als geradliniger Ausführer seines eigenen Gesetzes ist gerecht in Sachen Belohnung und Bestrafung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41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2050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zu groß – wir sind zu gering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Hiob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40,2.4.8;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12,1)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Demut, Geduld und Gelassenheit – keine eigene Rache!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bleibt gerecht in seinem Richten - immer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18,22-33)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Lass dein Denken durch die Wahrheit der Schrift ersetzen!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Wie steht es um Gottes Gerechtigkeit?</a:t>
            </a:r>
          </a:p>
        </p:txBody>
      </p:sp>
    </p:spTree>
    <p:extLst>
      <p:ext uri="{BB962C8B-B14F-4D97-AF65-F5344CB8AC3E}">
        <p14:creationId xmlns:p14="http://schemas.microsoft.com/office/powerpoint/2010/main" val="3858354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Breitbild</PresentationFormat>
  <Paragraphs>60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1,12-17: Das ist nicht fair, Gott</dc:title>
  <dc:creator>Sascha Kriegler</dc:creator>
  <cp:lastModifiedBy>Sascha Kriegler</cp:lastModifiedBy>
  <cp:revision>383</cp:revision>
  <dcterms:created xsi:type="dcterms:W3CDTF">2015-12-06T14:34:46Z</dcterms:created>
  <dcterms:modified xsi:type="dcterms:W3CDTF">2022-07-03T06:43:26Z</dcterms:modified>
</cp:coreProperties>
</file>