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70" r:id="rId2"/>
    <p:sldId id="387" r:id="rId3"/>
    <p:sldId id="564" r:id="rId4"/>
    <p:sldId id="580" r:id="rId5"/>
    <p:sldId id="581" r:id="rId6"/>
    <p:sldId id="582" r:id="rId7"/>
    <p:sldId id="583" r:id="rId8"/>
    <p:sldId id="584" r:id="rId9"/>
    <p:sldId id="585" r:id="rId10"/>
    <p:sldId id="586" r:id="rId11"/>
    <p:sldId id="587" r:id="rId12"/>
    <p:sldId id="42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03.07.2022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s://pixabay.com/en/golgotha-jesus-christ-death-1863767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632707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Wie steht es um Gottes Gerechtigkeit?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7436A4C-5DFA-C603-9176-143BC45D2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755" y="-578511"/>
            <a:ext cx="3788699" cy="193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48D3831-8F4B-20A9-9D3C-616723BC260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533863" y="1323396"/>
            <a:ext cx="4825791" cy="3428322"/>
          </a:xfrm>
          <a:prstGeom prst="rect">
            <a:avLst/>
          </a:prstGeom>
        </p:spPr>
      </p:pic>
      <p:pic>
        <p:nvPicPr>
          <p:cNvPr id="2049" name="Grafik 1">
            <a:extLst>
              <a:ext uri="{FF2B5EF4-FFF2-40B4-BE49-F238E27FC236}">
                <a16:creationId xmlns:a16="http://schemas.microsoft.com/office/drawing/2014/main" id="{79CBA450-AC70-DD33-B37C-B3080A815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99837">
            <a:off x="9098809" y="1170607"/>
            <a:ext cx="3260753" cy="162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97DFBF-6499-4BFF-8C8E-7D7355B2B1D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2772" y="1335163"/>
            <a:ext cx="4825791" cy="3425302"/>
          </a:xfrm>
          <a:prstGeom prst="rect">
            <a:avLst/>
          </a:prstGeom>
        </p:spPr>
      </p:pic>
      <p:pic>
        <p:nvPicPr>
          <p:cNvPr id="16" name="Grafik 1">
            <a:extLst>
              <a:ext uri="{FF2B5EF4-FFF2-40B4-BE49-F238E27FC236}">
                <a16:creationId xmlns:a16="http://schemas.microsoft.com/office/drawing/2014/main" id="{585ED43C-E375-302A-4738-3F23A3B00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4618" b="96787" l="3600" r="96700">
                        <a14:foregroundMark x1="44600" y1="55422" x2="44600" y2="55422"/>
                        <a14:foregroundMark x1="58200" y1="44378" x2="58200" y2="44378"/>
                        <a14:foregroundMark x1="72300" y1="37349" x2="72300" y2="37349"/>
                        <a14:foregroundMark x1="80800" y1="33133" x2="80800" y2="33133"/>
                        <a14:foregroundMark x1="96700" y1="49197" x2="96700" y2="49197"/>
                        <a14:foregroundMark x1="86400" y1="5020" x2="86400" y2="5020"/>
                        <a14:foregroundMark x1="3600" y1="73293" x2="3600" y2="73293"/>
                        <a14:foregroundMark x1="10600" y1="96787" x2="10600" y2="967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30505" y="1197686"/>
            <a:ext cx="3260753" cy="162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6">
            <a:extLst>
              <a:ext uri="{FF2B5EF4-FFF2-40B4-BE49-F238E27FC236}">
                <a16:creationId xmlns:a16="http://schemas.microsoft.com/office/drawing/2014/main" id="{0802C352-BB98-A80F-76C3-F9C09029E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857" y="1338530"/>
            <a:ext cx="2668555" cy="34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  <a:tabLst>
                <a:tab pos="719138" algn="l"/>
              </a:tabLst>
              <a:defRPr/>
            </a:pPr>
            <a:r>
              <a:rPr lang="de-DE" sz="60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Gnade</a:t>
            </a:r>
          </a:p>
          <a:p>
            <a:pPr marL="0" indent="0" algn="ctr">
              <a:buNone/>
              <a:tabLst>
                <a:tab pos="719138" algn="l"/>
              </a:tabLst>
              <a:defRPr/>
            </a:pPr>
            <a:r>
              <a:rPr lang="de-DE" sz="60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itchFamily="2" charset="2"/>
              </a:rPr>
              <a:t>Güte</a:t>
            </a:r>
          </a:p>
          <a:p>
            <a:pPr marL="0" indent="0" algn="ctr">
              <a:buNone/>
              <a:tabLst>
                <a:tab pos="719138" algn="l"/>
              </a:tabLst>
              <a:defRPr/>
            </a:pPr>
            <a:r>
              <a:rPr lang="de-DE" sz="60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itchFamily="2" charset="2"/>
              </a:rPr>
              <a:t>Liebe</a:t>
            </a:r>
            <a:endParaRPr lang="de-DE" sz="60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9960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1,12-17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Das ist nicht fair, Gott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steht es um Gottes Heiligkeit? (Verse 12-13a)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steht es um Gottes Gerechtigkeit? (Verse 13b-17)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endParaRPr lang="de-DE" sz="40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40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Wir müssen die Erlebnisse durch die Brille der 	wahrhaftigen Wesenszüge Gottes interpretieren!</a:t>
            </a:r>
            <a:endParaRPr lang="de-DE" sz="4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057826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1,12-17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Das ist nicht fair, Gott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steht es um Gottes Heiligkeit? (Verse 12-13a)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steht es um Gottes Gerechtigkeit? (Verse 13b-17)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endParaRPr lang="de-DE" sz="40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40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Wir müssen die Erlebnisse durch die Brille der 	wahrhaftigen Wesenszüge Gottes interpretieren!</a:t>
            </a:r>
            <a:endParaRPr lang="de-DE" sz="4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von Ewigkeit her der Heilige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Nehemia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9,5; Psalm 90,2-4; 100,5; 119,89; 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17,7;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54,10,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uvm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der Fels im vollkommenen / reinen Tun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5.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32,4.15.18.30-31; </a:t>
            </a:r>
            <a:r>
              <a:rPr lang="nn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Samuel 2,2; Psalm 18,3.32.47; 62,3.7-8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verurteilt Grausamkeit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5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Mose 23,16-17; Sprüche 14,31; Hesekiel 45,9)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, lässt sie aber als Teil seines Gerichts zu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13,9;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Jeremia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30,14;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Klagelieder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2,17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Wie steht es um Gottes Heiligkeit?</a:t>
            </a:r>
          </a:p>
        </p:txBody>
      </p:sp>
    </p:spTree>
    <p:extLst>
      <p:ext uri="{BB962C8B-B14F-4D97-AF65-F5344CB8AC3E}">
        <p14:creationId xmlns:p14="http://schemas.microsoft.com/office/powerpoint/2010/main" val="337767365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vollkommen heilig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(3. Mose 19,2; 2. Samuel 6,4-7; Jesaja 6,3; Lukas 5,8; Offenbarung 4,8)</a:t>
            </a: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Moralisch tadellos</a:t>
            </a: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Trennung vom Bösen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bleibt in seiner Heiligkeit unangetastet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15,11; 1. Samuel 2,2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erhaben und heilig im gerechten Handeln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5,16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Lebe heilig, weil Gott heilig ist (1. Petrus 1,15-16)!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Wie steht es um Gottes Heiligkeit?</a:t>
            </a:r>
          </a:p>
        </p:txBody>
      </p:sp>
    </p:spTree>
    <p:extLst>
      <p:ext uri="{BB962C8B-B14F-4D97-AF65-F5344CB8AC3E}">
        <p14:creationId xmlns:p14="http://schemas.microsoft.com/office/powerpoint/2010/main" val="47341063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Wie steht es um Gottes Gerechtigkeit?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596F05B-30C3-7D62-D875-30C94B4CDA8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2455" y="1467534"/>
            <a:ext cx="8640043" cy="471139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1ED6FFE-C29C-1944-A884-BFC064C64C6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425" t="3944" r="29323" b="11365"/>
          <a:stretch/>
        </p:blipFill>
        <p:spPr>
          <a:xfrm>
            <a:off x="5878286" y="3618800"/>
            <a:ext cx="643812" cy="72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12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Wie steht es um Gottes Gerechtigkeit?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A1A18DD-581E-E199-B73F-8B520867AA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0953" y="1110036"/>
            <a:ext cx="7423048" cy="53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5162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steht immer im Einklang mit dem, was recht ist und ist selbst der letztgültige Maßstab dieses Rechts. 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(5.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32,4)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Gebote sind gerecht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 119,7.62;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uvm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Reden ist gerecht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45,19.23;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uvm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Wege sind gerecht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 145,17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Regierung ist gerecht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 89,15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Tun ist gerecht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Samuel 12,7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Zucht ist gerecht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 119,75;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Hebräer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12,11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Wie steht es um Gottes Gerechtigkeit?</a:t>
            </a:r>
          </a:p>
        </p:txBody>
      </p:sp>
    </p:spTree>
    <p:extLst>
      <p:ext uri="{BB962C8B-B14F-4D97-AF65-F5344CB8AC3E}">
        <p14:creationId xmlns:p14="http://schemas.microsoft.com/office/powerpoint/2010/main" val="29102449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21494"/>
            <a:ext cx="11234928" cy="243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im Gericht gerecht 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18,25)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Weil Gott unparteiisch ist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Chronik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19,7;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Hiob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34,12;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Römer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2,11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Weil Gott Ungerechte bestraft und Gerechten hilft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Habakuk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2,4-5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Weil Gott sich als heilig erweist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5,16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Wie steht es um Gottes Gerechtigkeit?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0982DE57-3FCA-0186-90CD-10BCE44A6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731882"/>
              </p:ext>
            </p:extLst>
          </p:nvPr>
        </p:nvGraphicFramePr>
        <p:xfrm>
          <a:off x="821094" y="1522096"/>
          <a:ext cx="10394784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7392">
                  <a:extLst>
                    <a:ext uri="{9D8B030D-6E8A-4147-A177-3AD203B41FA5}">
                      <a16:colId xmlns:a16="http://schemas.microsoft.com/office/drawing/2014/main" val="98894545"/>
                    </a:ext>
                  </a:extLst>
                </a:gridCol>
                <a:gridCol w="5197392">
                  <a:extLst>
                    <a:ext uri="{9D8B030D-6E8A-4147-A177-3AD203B41FA5}">
                      <a16:colId xmlns:a16="http://schemas.microsoft.com/office/drawing/2014/main" val="39002159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Gesetzliche Gerechtigkeit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Gebende Gerechtigkeit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123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dirty="0"/>
                        <a:t>Gott als moralischer Herrscher, Gesetzgeber und Richter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dirty="0"/>
                        <a:t>Gott als geradliniger Ausführer seines eigenen Gesetzes ist gerecht in Sachen Belohnung und Bestrafung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241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2050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zu groß – wir sind zu gering 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Hiob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40,2.4.8;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Jeremia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12,1)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Demut, Geduld und Gelassenheit – keine eigene Rache!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bleibt gerecht in seinem Richten - immer 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18,22-33)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Lass dein Denken durch die Wahrheit der Schrift ersetzen!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Wie steht es um Gottes Gerechtigkeit?</a:t>
            </a:r>
          </a:p>
        </p:txBody>
      </p:sp>
    </p:spTree>
    <p:extLst>
      <p:ext uri="{BB962C8B-B14F-4D97-AF65-F5344CB8AC3E}">
        <p14:creationId xmlns:p14="http://schemas.microsoft.com/office/powerpoint/2010/main" val="38583547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Breitbild</PresentationFormat>
  <Paragraphs>60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Habakuk 1,12-17: Das ist nicht fair, Gott</dc:title>
  <dc:creator>Sascha Kriegler</dc:creator>
  <cp:lastModifiedBy>Sascha Kriegler</cp:lastModifiedBy>
  <cp:revision>383</cp:revision>
  <dcterms:created xsi:type="dcterms:W3CDTF">2015-12-06T14:34:46Z</dcterms:created>
  <dcterms:modified xsi:type="dcterms:W3CDTF">2022-07-03T06:43:26Z</dcterms:modified>
</cp:coreProperties>
</file>