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9"/>
  </p:notesMasterIdLst>
  <p:sldIdLst>
    <p:sldId id="585" r:id="rId2"/>
    <p:sldId id="700" r:id="rId3"/>
    <p:sldId id="764" r:id="rId4"/>
    <p:sldId id="770" r:id="rId5"/>
    <p:sldId id="771" r:id="rId6"/>
    <p:sldId id="772" r:id="rId7"/>
    <p:sldId id="766"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667" autoAdjust="0"/>
  </p:normalViewPr>
  <p:slideViewPr>
    <p:cSldViewPr snapToGrid="0">
      <p:cViewPr varScale="1">
        <p:scale>
          <a:sx n="103" d="100"/>
          <a:sy n="103" d="100"/>
        </p:scale>
        <p:origin x="114" y="1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D0F090-7E74-4FFD-BE36-E9B69AED82C3}" type="datetimeFigureOut">
              <a:rPr lang="de-DE" smtClean="0"/>
              <a:t>04.06.2022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864BAB-5BA2-4FE7-B15A-FCB7F3CF80AF}" type="slidenum">
              <a:rPr lang="de-DE" smtClean="0"/>
              <a:t>‹Nr.›</a:t>
            </a:fld>
            <a:endParaRPr lang="de-DE"/>
          </a:p>
        </p:txBody>
      </p:sp>
    </p:spTree>
    <p:extLst>
      <p:ext uri="{BB962C8B-B14F-4D97-AF65-F5344CB8AC3E}">
        <p14:creationId xmlns:p14="http://schemas.microsoft.com/office/powerpoint/2010/main" val="1060919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E864BAB-5BA2-4FE7-B15A-FCB7F3CF80AF}" type="slidenum">
              <a:rPr lang="de-DE" smtClean="0"/>
              <a:t>3</a:t>
            </a:fld>
            <a:endParaRPr lang="de-DE"/>
          </a:p>
        </p:txBody>
      </p:sp>
    </p:spTree>
    <p:extLst>
      <p:ext uri="{BB962C8B-B14F-4D97-AF65-F5344CB8AC3E}">
        <p14:creationId xmlns:p14="http://schemas.microsoft.com/office/powerpoint/2010/main" val="1527729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E864BAB-5BA2-4FE7-B15A-FCB7F3CF80AF}" type="slidenum">
              <a:rPr lang="de-DE" smtClean="0"/>
              <a:t>4</a:t>
            </a:fld>
            <a:endParaRPr lang="de-DE"/>
          </a:p>
        </p:txBody>
      </p:sp>
    </p:spTree>
    <p:extLst>
      <p:ext uri="{BB962C8B-B14F-4D97-AF65-F5344CB8AC3E}">
        <p14:creationId xmlns:p14="http://schemas.microsoft.com/office/powerpoint/2010/main" val="3979560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E864BAB-5BA2-4FE7-B15A-FCB7F3CF80AF}" type="slidenum">
              <a:rPr lang="de-DE" smtClean="0"/>
              <a:t>5</a:t>
            </a:fld>
            <a:endParaRPr lang="de-DE"/>
          </a:p>
        </p:txBody>
      </p:sp>
    </p:spTree>
    <p:extLst>
      <p:ext uri="{BB962C8B-B14F-4D97-AF65-F5344CB8AC3E}">
        <p14:creationId xmlns:p14="http://schemas.microsoft.com/office/powerpoint/2010/main" val="2590057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04.06.2022</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04.06.2022</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4" descr="logo">
            <a:extLst>
              <a:ext uri="{FF2B5EF4-FFF2-40B4-BE49-F238E27FC236}">
                <a16:creationId xmlns:a16="http://schemas.microsoft.com/office/drawing/2014/main" id="{FA509D64-B823-47C6-AE2F-D6A36D6605D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93830022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525"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Rectangle 5"/>
          <p:cNvSpPr txBox="1">
            <a:spLocks noChangeArrowheads="1"/>
          </p:cNvSpPr>
          <p:nvPr/>
        </p:nvSpPr>
        <p:spPr>
          <a:xfrm>
            <a:off x="457199" y="274638"/>
            <a:ext cx="854392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effectLst>
                  <a:glow rad="139700">
                    <a:schemeClr val="tx1">
                      <a:alpha val="40000"/>
                    </a:schemeClr>
                  </a:glow>
                </a:effectLst>
                <a:latin typeface="AR ESSENCE" panose="02000000000000000000" pitchFamily="2" charset="0"/>
              </a:rPr>
              <a:t>Vergrößert Gott das Leiden?</a:t>
            </a:r>
            <a:endParaRPr lang="de-DE" sz="3200" b="1" dirty="0">
              <a:solidFill>
                <a:schemeClr val="accent4">
                  <a:lumMod val="60000"/>
                  <a:lumOff val="40000"/>
                </a:schemeClr>
              </a:solidFill>
              <a:effectLst>
                <a:glow rad="139700">
                  <a:schemeClr val="tx1">
                    <a:alpha val="40000"/>
                  </a:schemeClr>
                </a:glow>
              </a:effectLst>
              <a:latin typeface="AR ESSENCE" panose="02000000000000000000" pitchFamily="2" charset="0"/>
            </a:endParaRP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96803" y="5656017"/>
            <a:ext cx="952500" cy="1143000"/>
          </a:xfrm>
          <a:prstGeom prst="rect">
            <a:avLst/>
          </a:prstGeom>
          <a:noFill/>
          <a:ln w="9525">
            <a:noFill/>
            <a:miter lim="800000"/>
            <a:headEnd/>
            <a:tailEnd/>
          </a:ln>
        </p:spPr>
      </p:pic>
      <p:sp>
        <p:nvSpPr>
          <p:cNvPr id="7" name="Rectangle 5">
            <a:extLst>
              <a:ext uri="{FF2B5EF4-FFF2-40B4-BE49-F238E27FC236}">
                <a16:creationId xmlns:a16="http://schemas.microsoft.com/office/drawing/2014/main" id="{A8B458F8-3602-4898-BE61-0B2AF11AEB3D}"/>
              </a:ext>
            </a:extLst>
          </p:cNvPr>
          <p:cNvSpPr txBox="1">
            <a:spLocks noChangeArrowheads="1"/>
          </p:cNvSpPr>
          <p:nvPr/>
        </p:nvSpPr>
        <p:spPr bwMode="auto">
          <a:xfrm>
            <a:off x="457200" y="2151063"/>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Habakuk 1,5-11</a:t>
            </a:r>
          </a:p>
        </p:txBody>
      </p:sp>
      <p:sp>
        <p:nvSpPr>
          <p:cNvPr id="12" name="Rechteck 11">
            <a:extLst>
              <a:ext uri="{FF2B5EF4-FFF2-40B4-BE49-F238E27FC236}">
                <a16:creationId xmlns:a16="http://schemas.microsoft.com/office/drawing/2014/main" id="{6A326F71-41C5-403C-B067-45190D54D33B}"/>
              </a:ext>
            </a:extLst>
          </p:cNvPr>
          <p:cNvSpPr/>
          <p:nvPr/>
        </p:nvSpPr>
        <p:spPr>
          <a:xfrm>
            <a:off x="457200" y="3246260"/>
            <a:ext cx="11320272" cy="3194721"/>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6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Souveränität (Verse 5-6a)</a:t>
            </a:r>
          </a:p>
          <a:p>
            <a:pPr marL="714375" lvl="0" indent="-714375" eaLnBrk="0" fontAlgn="base" hangingPunct="0">
              <a:spcBef>
                <a:spcPct val="20000"/>
              </a:spcBef>
              <a:spcAft>
                <a:spcPct val="0"/>
              </a:spcAft>
              <a:buFont typeface="+mj-lt"/>
              <a:buAutoNum type="arabicPeriod"/>
              <a:tabLst>
                <a:tab pos="714375" algn="l"/>
              </a:tabLst>
            </a:pPr>
            <a:r>
              <a:rPr lang="de-DE" sz="36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Züchtigung (Verse 6b-11)</a:t>
            </a:r>
          </a:p>
          <a:p>
            <a:pPr marL="714375" lvl="0" indent="-714375" eaLnBrk="0" fontAlgn="base" hangingPunct="0">
              <a:spcBef>
                <a:spcPct val="20000"/>
              </a:spcBef>
              <a:spcAft>
                <a:spcPct val="0"/>
              </a:spcAft>
              <a:buFont typeface="+mj-lt"/>
              <a:buAutoNum type="arabicPeriod"/>
              <a:tabLst>
                <a:tab pos="714375" algn="l"/>
              </a:tabLst>
            </a:pPr>
            <a:endParaRPr lang="de-DE" sz="36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eaLnBrk="0" fontAlgn="base" hangingPunct="0">
              <a:spcBef>
                <a:spcPct val="20000"/>
              </a:spcBef>
              <a:spcAft>
                <a:spcPct val="0"/>
              </a:spcAft>
              <a:tabLst>
                <a:tab pos="714375" algn="l"/>
              </a:tabLst>
            </a:pPr>
            <a:r>
              <a:rPr lang="de-DE" sz="36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Wir müssen die Erlebnisse durch die Brille der wahrhaftigen 	Wesenszüge Gottes zu interpretieren!</a:t>
            </a:r>
            <a:endParaRPr lang="de-DE" sz="36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sym typeface="Wingdings" panose="05000000000000000000" pitchFamily="2" charset="2"/>
            </a:endParaRPr>
          </a:p>
        </p:txBody>
      </p:sp>
    </p:spTree>
    <p:extLst>
      <p:ext uri="{BB962C8B-B14F-4D97-AF65-F5344CB8AC3E}">
        <p14:creationId xmlns:p14="http://schemas.microsoft.com/office/powerpoint/2010/main" val="41639403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fad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fad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Vergrößert Gott das Leiden?</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96803" y="5656017"/>
            <a:ext cx="952500" cy="1143000"/>
          </a:xfrm>
          <a:prstGeom prst="rect">
            <a:avLst/>
          </a:prstGeom>
          <a:noFill/>
          <a:ln w="9525">
            <a:noFill/>
            <a:miter lim="800000"/>
            <a:headEnd/>
            <a:tailEnd/>
          </a:ln>
        </p:spPr>
      </p:pic>
      <p:sp>
        <p:nvSpPr>
          <p:cNvPr id="7" name="Rectangle 6">
            <a:extLst>
              <a:ext uri="{FF2B5EF4-FFF2-40B4-BE49-F238E27FC236}">
                <a16:creationId xmlns:a16="http://schemas.microsoft.com/office/drawing/2014/main" id="{4F2D7798-15D4-4701-8FFA-8D355593FA70}"/>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Gott hat sein Gerichtswerkzeug schon geschliffen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en-US"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Habakuk</a:t>
            </a:r>
            <a:r>
              <a:rPr lang="en-US"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1,12; 3,2.16; </a:t>
            </a:r>
            <a:r>
              <a:rPr lang="en-US"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vgl</a:t>
            </a:r>
            <a:r>
              <a:rPr lang="en-US"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a:t>
            </a:r>
            <a:r>
              <a:rPr lang="en-US"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Römer</a:t>
            </a:r>
            <a:r>
              <a:rPr lang="en-US"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11,33</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Gott hat sein Gerichtswerkzeug schon weit vorher angekündigt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en-US"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5.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Mose 28,49-50; 2. Könige 24,1-2; Jeremia 6,22; 25,9)</a:t>
            </a: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sym typeface="Wingdings" panose="05000000000000000000" pitchFamily="2" charset="2"/>
            </a:endParaRPr>
          </a:p>
        </p:txBody>
      </p:sp>
      <p:sp>
        <p:nvSpPr>
          <p:cNvPr id="8" name="Rectangle 5">
            <a:extLst>
              <a:ext uri="{FF2B5EF4-FFF2-40B4-BE49-F238E27FC236}">
                <a16:creationId xmlns:a16="http://schemas.microsoft.com/office/drawing/2014/main" id="{1A5BA95F-E0C4-4BA8-8843-8B679BF44985}"/>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Gottes Souveränität</a:t>
            </a:r>
          </a:p>
        </p:txBody>
      </p:sp>
    </p:spTree>
    <p:extLst>
      <p:ext uri="{BB962C8B-B14F-4D97-AF65-F5344CB8AC3E}">
        <p14:creationId xmlns:p14="http://schemas.microsoft.com/office/powerpoint/2010/main" val="34186408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Vergrößert Gott das Leiden?</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96803" y="5656017"/>
            <a:ext cx="952500" cy="1143000"/>
          </a:xfrm>
          <a:prstGeom prst="rect">
            <a:avLst/>
          </a:prstGeom>
          <a:noFill/>
          <a:ln w="9525">
            <a:noFill/>
            <a:miter lim="800000"/>
            <a:headEnd/>
            <a:tailEnd/>
          </a:ln>
        </p:spPr>
      </p:pic>
      <p:sp>
        <p:nvSpPr>
          <p:cNvPr id="7" name="Rectangle 6">
            <a:extLst>
              <a:ext uri="{FF2B5EF4-FFF2-40B4-BE49-F238E27FC236}">
                <a16:creationId xmlns:a16="http://schemas.microsoft.com/office/drawing/2014/main" id="{4F2D7798-15D4-4701-8FFA-8D355593FA70}"/>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Gott ist über alles erhaben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(Daniel 4,32; 1. Timotheus 6,15)</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Gott hat alles unter seiner Kontrolle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(Daniel 4,32; Hebräer 1,3)</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Gott hat alles geplant und es wird zustande kommen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(Jesaja 46,9-10; Psalm 115,3)</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Gott lenkt und erhält die Geschichte, Geschicke und Geschöpfe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(Sprüche 21,1; Daniel 2,21; Johannes 19,11)</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Gott ist Herr über das Böse und gebraucht es zum Guten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(Klagelieder 3,37-38; vgl. Prediger 7,14; Jesaja 45,7)</a:t>
            </a:r>
          </a:p>
        </p:txBody>
      </p:sp>
      <p:sp>
        <p:nvSpPr>
          <p:cNvPr id="8" name="Rectangle 5">
            <a:extLst>
              <a:ext uri="{FF2B5EF4-FFF2-40B4-BE49-F238E27FC236}">
                <a16:creationId xmlns:a16="http://schemas.microsoft.com/office/drawing/2014/main" id="{1A5BA95F-E0C4-4BA8-8843-8B679BF44985}"/>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Gottes Souveränität</a:t>
            </a:r>
          </a:p>
        </p:txBody>
      </p:sp>
    </p:spTree>
    <p:extLst>
      <p:ext uri="{BB962C8B-B14F-4D97-AF65-F5344CB8AC3E}">
        <p14:creationId xmlns:p14="http://schemas.microsoft.com/office/powerpoint/2010/main" val="25106908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Vergrößert Gott das Leiden?</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96803" y="5656017"/>
            <a:ext cx="952500" cy="1143000"/>
          </a:xfrm>
          <a:prstGeom prst="rect">
            <a:avLst/>
          </a:prstGeom>
          <a:noFill/>
          <a:ln w="9525">
            <a:noFill/>
            <a:miter lim="800000"/>
            <a:headEnd/>
            <a:tailEnd/>
          </a:ln>
        </p:spPr>
      </p:pic>
      <p:sp>
        <p:nvSpPr>
          <p:cNvPr id="7" name="Rectangle 6">
            <a:extLst>
              <a:ext uri="{FF2B5EF4-FFF2-40B4-BE49-F238E27FC236}">
                <a16:creationId xmlns:a16="http://schemas.microsoft.com/office/drawing/2014/main" id="{4F2D7798-15D4-4701-8FFA-8D355593FA70}"/>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In seiner grenzenlosen Liebe will Gott immer das Beste für dich. In seiner unendlichen Weisheit weiß er immer, was das Beste für dich ist. In seiner unfassbaren Souveränität liegt seine Macht dein Bestes zu seiner Ehre auch geschehen zu lassen.</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Anbetung!</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Verändertes Denken!</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Vertrauen! </a:t>
            </a:r>
          </a:p>
          <a:p>
            <a:pPr marL="0" indent="0">
              <a:buNone/>
              <a:tabLst>
                <a:tab pos="719138" algn="l"/>
              </a:tabLst>
              <a:defRPr/>
            </a:pPr>
            <a:endPar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8" name="Rectangle 5">
            <a:extLst>
              <a:ext uri="{FF2B5EF4-FFF2-40B4-BE49-F238E27FC236}">
                <a16:creationId xmlns:a16="http://schemas.microsoft.com/office/drawing/2014/main" id="{1A5BA95F-E0C4-4BA8-8843-8B679BF44985}"/>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Gottes Souveränität</a:t>
            </a:r>
          </a:p>
        </p:txBody>
      </p:sp>
    </p:spTree>
    <p:extLst>
      <p:ext uri="{BB962C8B-B14F-4D97-AF65-F5344CB8AC3E}">
        <p14:creationId xmlns:p14="http://schemas.microsoft.com/office/powerpoint/2010/main" val="31749308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525"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Rectangle 5"/>
          <p:cNvSpPr txBox="1">
            <a:spLocks noChangeArrowheads="1"/>
          </p:cNvSpPr>
          <p:nvPr/>
        </p:nvSpPr>
        <p:spPr>
          <a:xfrm>
            <a:off x="457199" y="274638"/>
            <a:ext cx="854392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effectLst>
                  <a:glow rad="139700">
                    <a:schemeClr val="tx1">
                      <a:alpha val="40000"/>
                    </a:schemeClr>
                  </a:glow>
                </a:effectLst>
                <a:latin typeface="AR ESSENCE" panose="02000000000000000000" pitchFamily="2" charset="0"/>
              </a:rPr>
              <a:t>Vergrößert Gott das Leiden?</a:t>
            </a:r>
            <a:endParaRPr lang="de-DE" sz="3200" b="1" dirty="0">
              <a:solidFill>
                <a:schemeClr val="accent4">
                  <a:lumMod val="60000"/>
                  <a:lumOff val="40000"/>
                </a:schemeClr>
              </a:solidFill>
              <a:effectLst>
                <a:glow rad="139700">
                  <a:schemeClr val="tx1">
                    <a:alpha val="40000"/>
                  </a:schemeClr>
                </a:glow>
              </a:effectLst>
              <a:latin typeface="AR ESSENCE" panose="02000000000000000000" pitchFamily="2" charset="0"/>
            </a:endParaRP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96803" y="5656017"/>
            <a:ext cx="952500" cy="1143000"/>
          </a:xfrm>
          <a:prstGeom prst="rect">
            <a:avLst/>
          </a:prstGeom>
          <a:noFill/>
          <a:ln w="9525">
            <a:noFill/>
            <a:miter lim="800000"/>
            <a:headEnd/>
            <a:tailEnd/>
          </a:ln>
        </p:spPr>
      </p:pic>
      <p:sp>
        <p:nvSpPr>
          <p:cNvPr id="7" name="Rectangle 5">
            <a:extLst>
              <a:ext uri="{FF2B5EF4-FFF2-40B4-BE49-F238E27FC236}">
                <a16:creationId xmlns:a16="http://schemas.microsoft.com/office/drawing/2014/main" id="{A8B458F8-3602-4898-BE61-0B2AF11AEB3D}"/>
              </a:ext>
            </a:extLst>
          </p:cNvPr>
          <p:cNvSpPr txBox="1">
            <a:spLocks noChangeArrowheads="1"/>
          </p:cNvSpPr>
          <p:nvPr/>
        </p:nvSpPr>
        <p:spPr bwMode="auto">
          <a:xfrm>
            <a:off x="457200" y="2151063"/>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Habakuk 1,5-11</a:t>
            </a:r>
          </a:p>
        </p:txBody>
      </p:sp>
      <p:sp>
        <p:nvSpPr>
          <p:cNvPr id="12" name="Rechteck 11">
            <a:extLst>
              <a:ext uri="{FF2B5EF4-FFF2-40B4-BE49-F238E27FC236}">
                <a16:creationId xmlns:a16="http://schemas.microsoft.com/office/drawing/2014/main" id="{6A326F71-41C5-403C-B067-45190D54D33B}"/>
              </a:ext>
            </a:extLst>
          </p:cNvPr>
          <p:cNvSpPr/>
          <p:nvPr/>
        </p:nvSpPr>
        <p:spPr>
          <a:xfrm>
            <a:off x="457200" y="3246260"/>
            <a:ext cx="11320272" cy="646331"/>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6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Souveränität (Verse 5-6a)</a:t>
            </a:r>
          </a:p>
        </p:txBody>
      </p:sp>
    </p:spTree>
    <p:extLst>
      <p:ext uri="{BB962C8B-B14F-4D97-AF65-F5344CB8AC3E}">
        <p14:creationId xmlns:p14="http://schemas.microsoft.com/office/powerpoint/2010/main" val="274183880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4" descr="logo">
            <a:extLst>
              <a:ext uri="{FF2B5EF4-FFF2-40B4-BE49-F238E27FC236}">
                <a16:creationId xmlns:a16="http://schemas.microsoft.com/office/drawing/2014/main" id="{FA509D64-B823-47C6-AE2F-D6A36D6605D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1420802520"/>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Words>
  <Application>Microsoft Office PowerPoint</Application>
  <PresentationFormat>Breitbild</PresentationFormat>
  <Paragraphs>29</Paragraphs>
  <Slides>7</Slides>
  <Notes>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 ESSENCE</vt: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Habakuk 1,5-11: Vergrößert Gott das Leiden?</dc:title>
  <dc:creator>Sascha Kriegler</dc:creator>
  <cp:lastModifiedBy>Sascha Kriegler</cp:lastModifiedBy>
  <cp:revision>545</cp:revision>
  <dcterms:created xsi:type="dcterms:W3CDTF">2015-12-06T14:34:46Z</dcterms:created>
  <dcterms:modified xsi:type="dcterms:W3CDTF">2022-06-04T22:06:07Z</dcterms:modified>
</cp:coreProperties>
</file>