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9"/>
  </p:notesMasterIdLst>
  <p:sldIdLst>
    <p:sldId id="585" r:id="rId2"/>
    <p:sldId id="700" r:id="rId3"/>
    <p:sldId id="764" r:id="rId4"/>
    <p:sldId id="770" r:id="rId5"/>
    <p:sldId id="771" r:id="rId6"/>
    <p:sldId id="772" r:id="rId7"/>
    <p:sldId id="766"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4667" autoAdjust="0"/>
  </p:normalViewPr>
  <p:slideViewPr>
    <p:cSldViewPr snapToGrid="0">
      <p:cViewPr varScale="1">
        <p:scale>
          <a:sx n="103" d="100"/>
          <a:sy n="103" d="100"/>
        </p:scale>
        <p:origin x="114" y="1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0F090-7E74-4FFD-BE36-E9B69AED82C3}" type="datetimeFigureOut">
              <a:rPr lang="de-DE" smtClean="0"/>
              <a:t>04.06.2022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64BAB-5BA2-4FE7-B15A-FCB7F3CF80AF}" type="slidenum">
              <a:rPr lang="de-DE" smtClean="0"/>
              <a:t>‹Nr.›</a:t>
            </a:fld>
            <a:endParaRPr lang="de-DE"/>
          </a:p>
        </p:txBody>
      </p:sp>
    </p:spTree>
    <p:extLst>
      <p:ext uri="{BB962C8B-B14F-4D97-AF65-F5344CB8AC3E}">
        <p14:creationId xmlns:p14="http://schemas.microsoft.com/office/powerpoint/2010/main" val="106091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3</a:t>
            </a:fld>
            <a:endParaRPr lang="de-DE"/>
          </a:p>
        </p:txBody>
      </p:sp>
    </p:spTree>
    <p:extLst>
      <p:ext uri="{BB962C8B-B14F-4D97-AF65-F5344CB8AC3E}">
        <p14:creationId xmlns:p14="http://schemas.microsoft.com/office/powerpoint/2010/main" val="1527729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4</a:t>
            </a:fld>
            <a:endParaRPr lang="de-DE"/>
          </a:p>
        </p:txBody>
      </p:sp>
    </p:spTree>
    <p:extLst>
      <p:ext uri="{BB962C8B-B14F-4D97-AF65-F5344CB8AC3E}">
        <p14:creationId xmlns:p14="http://schemas.microsoft.com/office/powerpoint/2010/main" val="397956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5</a:t>
            </a:fld>
            <a:endParaRPr lang="de-DE"/>
          </a:p>
        </p:txBody>
      </p:sp>
    </p:spTree>
    <p:extLst>
      <p:ext uri="{BB962C8B-B14F-4D97-AF65-F5344CB8AC3E}">
        <p14:creationId xmlns:p14="http://schemas.microsoft.com/office/powerpoint/2010/main" val="259005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04.06.2022</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04.06.2022</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9383002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Vergrößert Gott das Leiden?</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
        <p:nvSpPr>
          <p:cNvPr id="7" name="Rectangle 5">
            <a:extLst>
              <a:ext uri="{FF2B5EF4-FFF2-40B4-BE49-F238E27FC236}">
                <a16:creationId xmlns:a16="http://schemas.microsoft.com/office/drawing/2014/main" id="{A8B458F8-3602-4898-BE61-0B2AF11AEB3D}"/>
              </a:ext>
            </a:extLst>
          </p:cNvPr>
          <p:cNvSpPr txBox="1">
            <a:spLocks noChangeArrowheads="1"/>
          </p:cNvSpPr>
          <p:nvPr/>
        </p:nvSpPr>
        <p:spPr bwMode="auto">
          <a:xfrm>
            <a:off x="457200" y="2151063"/>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Habakuk 1,5-11</a:t>
            </a:r>
          </a:p>
        </p:txBody>
      </p:sp>
      <p:sp>
        <p:nvSpPr>
          <p:cNvPr id="12" name="Rechteck 11">
            <a:extLst>
              <a:ext uri="{FF2B5EF4-FFF2-40B4-BE49-F238E27FC236}">
                <a16:creationId xmlns:a16="http://schemas.microsoft.com/office/drawing/2014/main" id="{6A326F71-41C5-403C-B067-45190D54D33B}"/>
              </a:ext>
            </a:extLst>
          </p:cNvPr>
          <p:cNvSpPr/>
          <p:nvPr/>
        </p:nvSpPr>
        <p:spPr>
          <a:xfrm>
            <a:off x="457200" y="3246260"/>
            <a:ext cx="11320272" cy="319472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Souveränität (Verse 5-6a)</a:t>
            </a:r>
          </a:p>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Züchtigung (Verse 6b-11)</a:t>
            </a:r>
          </a:p>
          <a:p>
            <a:pPr marL="714375" lvl="0" indent="-714375" eaLnBrk="0" fontAlgn="base" hangingPunct="0">
              <a:spcBef>
                <a:spcPct val="20000"/>
              </a:spcBef>
              <a:spcAft>
                <a:spcPct val="0"/>
              </a:spcAft>
              <a:buFont typeface="+mj-lt"/>
              <a:buAutoNum type="arabicPeriod"/>
              <a:tabLst>
                <a:tab pos="714375" algn="l"/>
              </a:tabLst>
            </a:pPr>
            <a:endPar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eaLnBrk="0" fontAlgn="base" hangingPunct="0">
              <a:spcBef>
                <a:spcPct val="20000"/>
              </a:spcBef>
              <a:spcAft>
                <a:spcPct val="0"/>
              </a:spcAft>
              <a:tabLst>
                <a:tab pos="714375" algn="l"/>
              </a:tabLst>
            </a:pPr>
            <a:r>
              <a:rPr lang="de-DE" sz="36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Wir müssen die Erlebnisse durch die Brille der wahrhaftigen 	Wesenszüge Gottes zu interpretieren!</a:t>
            </a:r>
            <a:endParaRPr lang="de-DE" sz="36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sym typeface="Wingdings" panose="05000000000000000000" pitchFamily="2" charset="2"/>
            </a:endParaRPr>
          </a:p>
        </p:txBody>
      </p:sp>
    </p:spTree>
    <p:extLst>
      <p:ext uri="{BB962C8B-B14F-4D97-AF65-F5344CB8AC3E}">
        <p14:creationId xmlns:p14="http://schemas.microsoft.com/office/powerpoint/2010/main" val="41639403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Vergrößert Gott das Leiden?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hat sein Gerichtswerkzeug schon geschliffen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Habakuk</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1,12; 3,2.16;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Römer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11,33</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hat sein Gerichtswerkzeug schon weit vorher angekündigt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5.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Mose 28,49-50; 2. Könige 24,1-2; Jeremia 6,22; 25,9)</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sym typeface="Wingdings" panose="05000000000000000000" pitchFamily="2" charset="2"/>
            </a:endParaRP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Gottes Souveränität</a:t>
            </a:r>
          </a:p>
        </p:txBody>
      </p:sp>
    </p:spTree>
    <p:extLst>
      <p:ext uri="{BB962C8B-B14F-4D97-AF65-F5344CB8AC3E}">
        <p14:creationId xmlns:p14="http://schemas.microsoft.com/office/powerpoint/2010/main" val="34186408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Vergrößert Gott das Leiden?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ist über alles erhaben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(Daniel 4,32; 1. Timotheus 6,15)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hat alles unter seiner Kontrolle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(Daniel 4,32; Hebräer 1,3)</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hat alles geplant und es wird zustande kommen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(Jesaja 46,9-10; Psalm 115,3)</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lenkt und erhält die Geschichte, Geschicke und Geschöpfe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(Sprüche 21,1; Daniel 2,21; Johannes 19,11)</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Gott ist Herr über das Böse und gebraucht es zum Guten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(Klagelieder 3,37-38; vgl. Prediger 7,14; Jesaja 45,7)</a:t>
            </a: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Gottes Souveränität</a:t>
            </a:r>
          </a:p>
        </p:txBody>
      </p:sp>
    </p:spTree>
    <p:extLst>
      <p:ext uri="{BB962C8B-B14F-4D97-AF65-F5344CB8AC3E}">
        <p14:creationId xmlns:p14="http://schemas.microsoft.com/office/powerpoint/2010/main" val="25106908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Vergrößert Gott das Leiden?</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4F2D7798-15D4-4701-8FFA-8D355593FA70}"/>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In seiner grenzenlosen Liebe will Gott immer das Beste für dich. In seiner unendlichen Weisheit weiß er immer, was das Beste für dich ist. In seiner unfassbaren Souveränität liegt seine Macht dein Bestes zu seiner Ehre auch geschehen zu lassen.</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Anbetung!</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Verändertes Denken!</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Vertrauen! </a:t>
            </a:r>
          </a:p>
          <a:p>
            <a:pPr marL="0"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Gottes Souveränität</a:t>
            </a:r>
          </a:p>
        </p:txBody>
      </p:sp>
    </p:spTree>
    <p:extLst>
      <p:ext uri="{BB962C8B-B14F-4D97-AF65-F5344CB8AC3E}">
        <p14:creationId xmlns:p14="http://schemas.microsoft.com/office/powerpoint/2010/main" val="317493086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Vergrößert Gott das Leiden?</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
        <p:nvSpPr>
          <p:cNvPr id="7" name="Rectangle 5">
            <a:extLst>
              <a:ext uri="{FF2B5EF4-FFF2-40B4-BE49-F238E27FC236}">
                <a16:creationId xmlns:a16="http://schemas.microsoft.com/office/drawing/2014/main" id="{A8B458F8-3602-4898-BE61-0B2AF11AEB3D}"/>
              </a:ext>
            </a:extLst>
          </p:cNvPr>
          <p:cNvSpPr txBox="1">
            <a:spLocks noChangeArrowheads="1"/>
          </p:cNvSpPr>
          <p:nvPr/>
        </p:nvSpPr>
        <p:spPr bwMode="auto">
          <a:xfrm>
            <a:off x="457200" y="2151063"/>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Habakuk 1,5-11</a:t>
            </a:r>
          </a:p>
        </p:txBody>
      </p:sp>
      <p:sp>
        <p:nvSpPr>
          <p:cNvPr id="12" name="Rechteck 11">
            <a:extLst>
              <a:ext uri="{FF2B5EF4-FFF2-40B4-BE49-F238E27FC236}">
                <a16:creationId xmlns:a16="http://schemas.microsoft.com/office/drawing/2014/main" id="{6A326F71-41C5-403C-B067-45190D54D33B}"/>
              </a:ext>
            </a:extLst>
          </p:cNvPr>
          <p:cNvSpPr/>
          <p:nvPr/>
        </p:nvSpPr>
        <p:spPr>
          <a:xfrm>
            <a:off x="457200" y="3246260"/>
            <a:ext cx="11320272" cy="64633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6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Souveränität (Verse 5-6a)</a:t>
            </a:r>
          </a:p>
        </p:txBody>
      </p:sp>
    </p:spTree>
    <p:extLst>
      <p:ext uri="{BB962C8B-B14F-4D97-AF65-F5344CB8AC3E}">
        <p14:creationId xmlns:p14="http://schemas.microsoft.com/office/powerpoint/2010/main" val="274183880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42080252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Breitbild</PresentationFormat>
  <Paragraphs>29</Paragraphs>
  <Slides>7</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Habakuk 1,5-11: Vergrößert Gott das Leiden?</dc:title>
  <dc:creator>Sascha Kriegler</dc:creator>
  <cp:lastModifiedBy>Sascha Kriegler</cp:lastModifiedBy>
  <cp:revision>545</cp:revision>
  <dcterms:created xsi:type="dcterms:W3CDTF">2015-12-06T14:34:46Z</dcterms:created>
  <dcterms:modified xsi:type="dcterms:W3CDTF">2022-06-04T22:06:07Z</dcterms:modified>
</cp:coreProperties>
</file>