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570" r:id="rId2"/>
    <p:sldId id="387" r:id="rId3"/>
    <p:sldId id="564" r:id="rId4"/>
    <p:sldId id="580" r:id="rId5"/>
    <p:sldId id="582" r:id="rId6"/>
    <p:sldId id="583" r:id="rId7"/>
    <p:sldId id="584" r:id="rId8"/>
    <p:sldId id="585" r:id="rId9"/>
    <p:sldId id="421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14.08.2022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14.08.2022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14.08.2022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14.08.2022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14.08.2022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14.08.2022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14.08.2022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14.08.2022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14.08.2022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14.08.2022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14.08.2022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14.08.2022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ebp"/><Relationship Id="rId4" Type="http://schemas.openxmlformats.org/officeDocument/2006/relationships/hyperlink" Target="https://pixabay.com/fr/illustrations/horloge-doodle-dessin-anim%C3%A9-croquis-4062400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ixabay.com/de/fahne-flagge-zielfahne-zielflagge-1471038/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ixabay.com/de/fahne-flagge-zielfahne-zielflagge-1471038/" TargetMode="Externa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7632707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Habakuk 2,1-5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Die 3G der Gottes-Beziehung im Leiden</a:t>
            </a:r>
            <a:endParaRPr lang="de-DE" sz="96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Geduld ist unablässig (Vers 1)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Wort ist zuverlässig (Verse 2-3)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Glaube allein ist zulässig (Verse 4-5)</a:t>
            </a:r>
          </a:p>
        </p:txBody>
      </p:sp>
    </p:spTree>
    <p:extLst>
      <p:ext uri="{BB962C8B-B14F-4D97-AF65-F5344CB8AC3E}">
        <p14:creationId xmlns:p14="http://schemas.microsoft.com/office/powerpoint/2010/main" val="3841526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3G der Gottes-Beziehung im Leiden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Warte geduldig auf Gottes Antwort – lass dir etwas sagen (vgl. Psalm 85,9; Jakobus 3,17)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Geduld ist unablässig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405C273-467A-0433-9F5D-D559E839222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r="50000"/>
          <a:stretch/>
        </p:blipFill>
        <p:spPr>
          <a:xfrm>
            <a:off x="9878115" y="2431032"/>
            <a:ext cx="1856685" cy="1995936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47AD9BE9-06F4-FB8F-3028-4BF1D37D3A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129515"/>
            <a:ext cx="7971268" cy="3176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6736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3G der Gottes-Beziehung im Leiden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Die Nachwelt kann Gottes Treue erkennen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pl-PL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Daniel 12,4.9; Jeremia 30,2-3; 36; Jesaja 8,1.16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lügt nicht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4. </a:t>
            </a:r>
            <a:r>
              <a:rPr lang="en-US" sz="2800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Mose</a:t>
            </a:r>
            <a:r>
              <a:rPr lang="en-US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23,19; 1. Samuel 15,29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Alle Worte Gottes sind wahrhaftig und vertrauenswürdig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Johannes 17,17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steht treu zu seinem Ratschluss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sz="2800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Jesaja</a:t>
            </a:r>
            <a:r>
              <a:rPr lang="en-US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46,10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 </a:t>
            </a: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und in der Errettung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1. </a:t>
            </a:r>
            <a:r>
              <a:rPr lang="en-US" sz="2800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Korinther</a:t>
            </a:r>
            <a:r>
              <a:rPr lang="en-US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1,9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sz="28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Alle Verheißungen Gottes werden durch Jesus Christus mit „Ja“ und „Amen“ besiegelt 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2. </a:t>
            </a:r>
            <a:r>
              <a:rPr lang="en-US" sz="2800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Korinther</a:t>
            </a:r>
            <a:r>
              <a:rPr lang="en-US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1,18-20</a:t>
            </a:r>
            <a:r>
              <a:rPr lang="de-DE" sz="28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Gottes Wort ist zuverlässig</a:t>
            </a:r>
          </a:p>
        </p:txBody>
      </p:sp>
    </p:spTree>
    <p:extLst>
      <p:ext uri="{BB962C8B-B14F-4D97-AF65-F5344CB8AC3E}">
        <p14:creationId xmlns:p14="http://schemas.microsoft.com/office/powerpoint/2010/main" val="4734106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3G der Gottes-Beziehung im Leiden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Der Gerechte: Es geht um das</a:t>
            </a:r>
          </a:p>
          <a:p>
            <a:pPr marL="0" indent="0">
              <a:spcBef>
                <a:spcPts val="0"/>
              </a:spcBef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Gesamtverhalten einer Person, die durch</a:t>
            </a:r>
          </a:p>
          <a:p>
            <a:pPr marL="0" indent="0">
              <a:spcBef>
                <a:spcPts val="0"/>
              </a:spcBef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eine grundsätzliche Ausrichtung von</a:t>
            </a:r>
          </a:p>
          <a:p>
            <a:pPr marL="0" indent="0">
              <a:spcBef>
                <a:spcPts val="0"/>
              </a:spcBef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Treue und Wahrhaftigkeit</a:t>
            </a:r>
          </a:p>
          <a:p>
            <a:pPr marL="0" indent="0">
              <a:spcBef>
                <a:spcPts val="0"/>
              </a:spcBef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gekennzeichnet ist.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Die Folge: Heiles Leben / Beleben</a:t>
            </a:r>
          </a:p>
          <a:p>
            <a:pPr marL="0" indent="0">
              <a:spcBef>
                <a:spcPts val="0"/>
              </a:spcBef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Habakuk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3,2.16-19; 1.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Mose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15,6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 Noah, Lot, Abraham, …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Glaube allein ist zulässig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D30437-237D-09B0-5698-EEA3C4126B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201" y="1989138"/>
            <a:ext cx="5075927" cy="338395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855D3630-E676-B674-2897-5883C4CF6B1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6694718" y="2571749"/>
            <a:ext cx="1714501" cy="1714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143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3G der Gottes-Beziehung im Leiden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Der Ungerechte: Gewalttätig, treulos</a:t>
            </a:r>
          </a:p>
          <a:p>
            <a:pPr marL="0" indent="0">
              <a:spcBef>
                <a:spcPts val="0"/>
              </a:spcBef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Maleachi 2,11-16)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und anmaßend</a:t>
            </a:r>
          </a:p>
          <a:p>
            <a:pPr marL="0" indent="0">
              <a:spcBef>
                <a:spcPts val="0"/>
              </a:spcBef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Sprüche 21,14; 1. Petrus 5,6)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.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Die Folge: Gericht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Jesaja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14,1-23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 Noahs Umfeld, Sodom und</a:t>
            </a:r>
          </a:p>
          <a:p>
            <a:pPr marL="0" indent="0">
              <a:spcBef>
                <a:spcPts val="0"/>
              </a:spcBef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Gomorra, …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Glaube allein ist zulässig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D30437-237D-09B0-5698-EEA3C4126B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201" y="1989138"/>
            <a:ext cx="5075927" cy="3383951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FF9884B8-B84F-3C44-1D6E-99AB8A030B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 flipH="1">
            <a:off x="9787849" y="2559812"/>
            <a:ext cx="1714501" cy="1714501"/>
          </a:xfrm>
          <a:prstGeom prst="rect">
            <a:avLst/>
          </a:prstGeom>
        </p:spPr>
      </p:pic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E5198B2F-1175-AE2C-AB21-475F64E1BFB5}"/>
              </a:ext>
            </a:extLst>
          </p:cNvPr>
          <p:cNvCxnSpPr/>
          <p:nvPr/>
        </p:nvCxnSpPr>
        <p:spPr>
          <a:xfrm>
            <a:off x="9730599" y="2582337"/>
            <a:ext cx="1745871" cy="169197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79C70AF-D5AF-6DB7-A7C1-37D15E2F3409}"/>
              </a:ext>
            </a:extLst>
          </p:cNvPr>
          <p:cNvCxnSpPr>
            <a:cxnSpLocks/>
          </p:cNvCxnSpPr>
          <p:nvPr/>
        </p:nvCxnSpPr>
        <p:spPr>
          <a:xfrm flipH="1">
            <a:off x="9811441" y="2648309"/>
            <a:ext cx="1707701" cy="162600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2808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Die 3G der Gottes-Beziehung im Leiden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Gottes Gerechtigkeit wird zugeeignet durch Glauben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(Römer 1,17)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Schwerpunkt: „der Gerechte“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sz="20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Nur durch den Glauben, nicht durchs Gesetz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(Galater 3,11)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Schwerpunkt: „Glauben“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sz="20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Ausharren und im Glauben leben, bis Christus kommt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(Hebräer 10,37-38)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Schwerpunkt: „Leben“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Drei Mal Habakuk 2,4 im NT</a:t>
            </a:r>
          </a:p>
        </p:txBody>
      </p:sp>
    </p:spTree>
    <p:extLst>
      <p:ext uri="{BB962C8B-B14F-4D97-AF65-F5344CB8AC3E}">
        <p14:creationId xmlns:p14="http://schemas.microsoft.com/office/powerpoint/2010/main" val="36644254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Habakuk 2,1-5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Die 3G der Gottes-Beziehung im Leiden</a:t>
            </a:r>
            <a:endParaRPr lang="de-DE" sz="96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Geduld ist unablässig (Vers 1)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Wort ist zuverlässig (Verse 2-3)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40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Glaube allein ist zulässig (Verse 4-5)</a:t>
            </a:r>
          </a:p>
        </p:txBody>
      </p:sp>
    </p:spTree>
    <p:extLst>
      <p:ext uri="{BB962C8B-B14F-4D97-AF65-F5344CB8AC3E}">
        <p14:creationId xmlns:p14="http://schemas.microsoft.com/office/powerpoint/2010/main" val="211469900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371</Words>
  <Application>Microsoft Office PowerPoint</Application>
  <PresentationFormat>Breitbild</PresentationFormat>
  <Paragraphs>50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Habakuk 2,1-5: Die 3G der Gottes-Beziehung im Leiden</dc:title>
  <dc:creator>Sascha Kriegler</dc:creator>
  <cp:lastModifiedBy>Sascha Kriegler</cp:lastModifiedBy>
  <cp:revision>382</cp:revision>
  <dcterms:created xsi:type="dcterms:W3CDTF">2015-12-06T14:34:46Z</dcterms:created>
  <dcterms:modified xsi:type="dcterms:W3CDTF">2022-08-14T07:13:40Z</dcterms:modified>
</cp:coreProperties>
</file>