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570" r:id="rId2"/>
    <p:sldId id="387" r:id="rId3"/>
    <p:sldId id="564" r:id="rId4"/>
    <p:sldId id="586" r:id="rId5"/>
    <p:sldId id="580" r:id="rId6"/>
    <p:sldId id="587" r:id="rId7"/>
    <p:sldId id="588" r:id="rId8"/>
    <p:sldId id="421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0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94620" autoAdjust="0"/>
  </p:normalViewPr>
  <p:slideViewPr>
    <p:cSldViewPr snapToGrid="0">
      <p:cViewPr varScale="1">
        <p:scale>
          <a:sx n="103" d="100"/>
          <a:sy n="103" d="100"/>
        </p:scale>
        <p:origin x="114" y="1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21.08.2022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21.08.2022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21.08.2022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21.08.2022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21.08.2022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21.08.2022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21.08.2022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21.08.2022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21.08.2022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21.08.2022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21.08.2022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21.08.2022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7632707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Habakuk 2,6-20</a:t>
            </a: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Fünf Gründe für Gottes Gericht</a:t>
            </a:r>
            <a:endParaRPr lang="de-DE" sz="96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5188A6F-0BF4-4609-9C13-ADAB2AC5EF3E}"/>
              </a:ext>
            </a:extLst>
          </p:cNvPr>
          <p:cNvSpPr/>
          <p:nvPr/>
        </p:nvSpPr>
        <p:spPr>
          <a:xfrm>
            <a:off x="457200" y="2854375"/>
            <a:ext cx="11320272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40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Unersättliche Gier (2,6-8)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40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Unechte Sicherheit (2,9-11)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40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Ungerechtes Wirken (2,12-14)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40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Ungezügelte Maßlosigkeit (2,15-17)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40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Unnützer Götzendienst (2,18-20)</a:t>
            </a:r>
          </a:p>
        </p:txBody>
      </p:sp>
    </p:spTree>
    <p:extLst>
      <p:ext uri="{BB962C8B-B14F-4D97-AF65-F5344CB8AC3E}">
        <p14:creationId xmlns:p14="http://schemas.microsoft.com/office/powerpoint/2010/main" val="38415263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Fünf Gründe für Gottes Gericht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5 x 3 Verse mit einem Wehe-Ruf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Verse 6.9.12.15.19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Droh- und Gerichtswort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(</a:t>
            </a:r>
            <a:r>
              <a:rPr lang="es-E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vgl. Jesaja 5,8.11.18.20-22; Jeremia 22,13-19; 23,1; Amos 5,18; 6,1; Matthäus 23,13ff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Allgemeine Prinzipien </a:t>
            </a: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Anwendungen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(Römer 15,4; 1. Korinther 10,6-11; 2. Timotheus 3,16-17)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Spottlied / Spruch mit Rätselfragen / Sprichwörtern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(Römer 15,4; 1. Korinther 10,6-11; 2. Timotheus 3,16-17)</a:t>
            </a:r>
          </a:p>
          <a:p>
            <a:pPr marL="719138"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Allgemeines</a:t>
            </a:r>
          </a:p>
        </p:txBody>
      </p:sp>
    </p:spTree>
    <p:extLst>
      <p:ext uri="{BB962C8B-B14F-4D97-AF65-F5344CB8AC3E}">
        <p14:creationId xmlns:p14="http://schemas.microsoft.com/office/powerpoint/2010/main" val="33776736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Fünf Gründe für Gottes Gericht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Was ein Mensch sät,</a:t>
            </a:r>
          </a:p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das wird er auch ernten</a:t>
            </a:r>
          </a:p>
        </p:txBody>
      </p:sp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661BAD4B-7AED-FD36-119E-17FA162E4E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861597"/>
              </p:ext>
            </p:extLst>
          </p:nvPr>
        </p:nvGraphicFramePr>
        <p:xfrm>
          <a:off x="283464" y="2200209"/>
          <a:ext cx="11640312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0156">
                  <a:extLst>
                    <a:ext uri="{9D8B030D-6E8A-4147-A177-3AD203B41FA5}">
                      <a16:colId xmlns:a16="http://schemas.microsoft.com/office/drawing/2014/main" val="2940425094"/>
                    </a:ext>
                  </a:extLst>
                </a:gridCol>
                <a:gridCol w="5820156">
                  <a:extLst>
                    <a:ext uri="{9D8B030D-6E8A-4147-A177-3AD203B41FA5}">
                      <a16:colId xmlns:a16="http://schemas.microsoft.com/office/drawing/2014/main" val="445221848"/>
                    </a:ext>
                  </a:extLst>
                </a:gridCol>
              </a:tblGrid>
              <a:tr h="332679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Thema des Wehe-Rufs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Gerichtsform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5765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de-DE" sz="2400" dirty="0"/>
                        <a:t>Unersättliche Gier (Verse 6-8)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Ausrauben (Vers 8)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53612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de-DE" sz="2400" dirty="0"/>
                        <a:t>Unechte Sicherheit (Verse 9-11)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Unheil und Schande (Verse 9-10)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4629738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de-DE" sz="2400" dirty="0"/>
                        <a:t>Ungerechtes Wirken (Verse 12-14)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Führt zu nichts (Verse 12-13)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589671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de-DE" sz="2400" dirty="0"/>
                        <a:t>Ungezügelte Maßlosigkeit (Verse 15-17)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Gottes Gerichtsbecher und Schande (Vers 16)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476246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de-DE" sz="2400" dirty="0"/>
                        <a:t>Unnützer Götzendienst (Verse 18-20)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Kein Nutzen, da kein Leben (Vers 19)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1987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676979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Fünf Gründe für Gottes Gericht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Folge: Babylonier werden selbst ausgeraubt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(Jeremia 50,10.18)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Gier steckt im Herzen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(Markus 7,21-22)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Gier ist Götzendienst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(Kolosser 3,5; Epheser 5,5)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Gier führt zu Streit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(Sprüche 28,25)</a:t>
            </a:r>
            <a:b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</a:b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	Tue Buße und vertraue auf den HERRN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	(Psalm 37,4)!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Unersättliche Gier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375A2FF-AC58-0DEE-2CA4-1A8A7136CC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3677" y="2644559"/>
            <a:ext cx="3846576" cy="2905448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D35ED0CA-03EF-C3A2-C982-3E25E042599F}"/>
              </a:ext>
            </a:extLst>
          </p:cNvPr>
          <p:cNvSpPr/>
          <p:nvPr/>
        </p:nvSpPr>
        <p:spPr>
          <a:xfrm>
            <a:off x="8012319" y="5538910"/>
            <a:ext cx="27481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theaterderdaemmerung.de</a:t>
            </a:r>
          </a:p>
        </p:txBody>
      </p:sp>
    </p:spTree>
    <p:extLst>
      <p:ext uri="{BB962C8B-B14F-4D97-AF65-F5344CB8AC3E}">
        <p14:creationId xmlns:p14="http://schemas.microsoft.com/office/powerpoint/2010/main" val="4734106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Fünf Gründe für Gottes Gericht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Sich wie ein Adler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in Sicherheit wiegen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(Jeremia 51,53; vgl. 4. Mose 24,21; Hiob 39,27; Jeremia 49,16; Obadja 4)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Folge: Unheil und Schande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Jeremia 51,53)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	Sei kein Dummkopf und vertraue auf den HERRN (Prediger 7,7; Jeremia 17,9-11; Lukas 12,20-21)!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Unechte Sicherheit</a:t>
            </a:r>
          </a:p>
        </p:txBody>
      </p:sp>
    </p:spTree>
    <p:extLst>
      <p:ext uri="{BB962C8B-B14F-4D97-AF65-F5344CB8AC3E}">
        <p14:creationId xmlns:p14="http://schemas.microsoft.com/office/powerpoint/2010/main" val="162616654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Habakuk 2,6-20</a:t>
            </a: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Fünf Gründe für Gottes Gericht</a:t>
            </a:r>
            <a:endParaRPr lang="de-DE" sz="96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5188A6F-0BF4-4609-9C13-ADAB2AC5EF3E}"/>
              </a:ext>
            </a:extLst>
          </p:cNvPr>
          <p:cNvSpPr/>
          <p:nvPr/>
        </p:nvSpPr>
        <p:spPr>
          <a:xfrm>
            <a:off x="457200" y="2854375"/>
            <a:ext cx="1132027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40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Unersättliche Gier (2,6-8)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40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Unechte Sicherheit (2,9-11)</a:t>
            </a:r>
          </a:p>
        </p:txBody>
      </p:sp>
    </p:spTree>
    <p:extLst>
      <p:ext uri="{BB962C8B-B14F-4D97-AF65-F5344CB8AC3E}">
        <p14:creationId xmlns:p14="http://schemas.microsoft.com/office/powerpoint/2010/main" val="258449962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02971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343</Words>
  <Application>Microsoft Office PowerPoint</Application>
  <PresentationFormat>Breitbild</PresentationFormat>
  <Paragraphs>47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Habakuk 2,6-20: Fünf Gründe für Gottes Gericht</dc:title>
  <dc:creator>Sascha Kriegler</dc:creator>
  <cp:lastModifiedBy>Sascha Kriegler</cp:lastModifiedBy>
  <cp:revision>385</cp:revision>
  <dcterms:created xsi:type="dcterms:W3CDTF">2015-12-06T14:34:46Z</dcterms:created>
  <dcterms:modified xsi:type="dcterms:W3CDTF">2022-08-21T06:50:18Z</dcterms:modified>
</cp:coreProperties>
</file>