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564" r:id="rId4"/>
    <p:sldId id="586" r:id="rId5"/>
    <p:sldId id="580" r:id="rId6"/>
    <p:sldId id="587" r:id="rId7"/>
    <p:sldId id="589" r:id="rId8"/>
    <p:sldId id="590" r:id="rId9"/>
    <p:sldId id="588" r:id="rId10"/>
    <p:sldId id="42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20" autoAdjust="0"/>
  </p:normalViewPr>
  <p:slideViewPr>
    <p:cSldViewPr snapToGrid="0">
      <p:cViewPr varScale="1">
        <p:scale>
          <a:sx n="103" d="100"/>
          <a:sy n="103" d="100"/>
        </p:scale>
        <p:origin x="114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11.09.2022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2,6-20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Fünf Gründe für Gottes Gericht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Unersättliche Gier (2,6-8)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Unechte Sicherheit (2,9-11)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Ungerechtes Wirken (2,12-14)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Ungezügelte Maßlosigkeit (2,15-17)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Unnützer Götzendienst (2,18-20)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 x 3 Verse mit einem Wehe-Ruf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Verse 6.9.12.15.19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Droh- und Gerichtswort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es-E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Jesaja 5,8.11.18.20-22; Jeremia 22,13-19; 23,1; Amos 5,18; 6,1; Matthäus 23,13ff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Allgemeine Prinzipien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Anwendungen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15,4; 1. Korinther 10,6-11; 2. Timotheus 3,16-17)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Spottlied / Spruch mit Rätselfragen / Sprichwörtern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15,4; 1. Korinther 10,6-11; 2. Timotheus 3,16-17)</a:t>
            </a: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Allgemeines</a:t>
            </a:r>
          </a:p>
        </p:txBody>
      </p:sp>
    </p:spTree>
    <p:extLst>
      <p:ext uri="{BB962C8B-B14F-4D97-AF65-F5344CB8AC3E}">
        <p14:creationId xmlns:p14="http://schemas.microsoft.com/office/powerpoint/2010/main" val="33776736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Was ein Mensch sät,</a:t>
            </a:r>
          </a:p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das wird er auch ernten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661BAD4B-7AED-FD36-119E-17FA162E4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61597"/>
              </p:ext>
            </p:extLst>
          </p:nvPr>
        </p:nvGraphicFramePr>
        <p:xfrm>
          <a:off x="283464" y="2200209"/>
          <a:ext cx="1164031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156">
                  <a:extLst>
                    <a:ext uri="{9D8B030D-6E8A-4147-A177-3AD203B41FA5}">
                      <a16:colId xmlns:a16="http://schemas.microsoft.com/office/drawing/2014/main" val="2940425094"/>
                    </a:ext>
                  </a:extLst>
                </a:gridCol>
                <a:gridCol w="5820156">
                  <a:extLst>
                    <a:ext uri="{9D8B030D-6E8A-4147-A177-3AD203B41FA5}">
                      <a16:colId xmlns:a16="http://schemas.microsoft.com/office/drawing/2014/main" val="445221848"/>
                    </a:ext>
                  </a:extLst>
                </a:gridCol>
              </a:tblGrid>
              <a:tr h="332679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Thema des Wehe-Rufs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Gerichtsform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76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Unersättliche Gier (Verse 6-8)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Ausrauben (Vers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61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Unechte Sicherheit (Verse 9-11)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Unheil und Schande (Verse 9-10)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62973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Ungerechtes Wirken (Verse 12-14)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Führt zu nichts (Verse 12-13)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58967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Ungezügelte Maßlosigkeit (Verse 15-17)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Gottes Gerichtsbecher und Schande (Vers 16)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47624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Unnützer Götzendienst (Verse 18-20)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Kein Nutzen, da kein Leben (Vers 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98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7697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Babylonier werden selbst ausgeraubt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(Jeremia 50,10.18)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steckt im Herzen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7,21-22)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ist Götzendienst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3,5; Epheser 5,5)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führt zu Streit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(Sprüche 28,25)</a:t>
            </a:r>
            <a:b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</a:b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und vertraue auf den HERRN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(Psalm 37,4)!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Unersättliche Gier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375A2FF-AC58-0DEE-2CA4-1A8A7136CC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77" y="2644559"/>
            <a:ext cx="3846576" cy="290544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35ED0CA-03EF-C3A2-C982-3E25E042599F}"/>
              </a:ext>
            </a:extLst>
          </p:cNvPr>
          <p:cNvSpPr/>
          <p:nvPr/>
        </p:nvSpPr>
        <p:spPr>
          <a:xfrm>
            <a:off x="8012319" y="5538910"/>
            <a:ext cx="2748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theaterderdaemmerung.de</a:t>
            </a:r>
          </a:p>
        </p:txBody>
      </p:sp>
    </p:spTree>
    <p:extLst>
      <p:ext uri="{BB962C8B-B14F-4D97-AF65-F5344CB8AC3E}">
        <p14:creationId xmlns:p14="http://schemas.microsoft.com/office/powerpoint/2010/main" val="47341063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Sich wie ein Adler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 Sicherheit wiegen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(Jeremia 51,53; vgl. 4. Mose 24,21; Hiob 39,27; Jeremia 49,16; Obadja 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Unheil und Schande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Jeremia 51,53)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Sei kein Dummkopf und vertraue auf den HERRN (Prediger 7,7; Jeremia 17,9-11; Lukas 12,20-21)!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Unechte Sicherheit</a:t>
            </a:r>
          </a:p>
        </p:txBody>
      </p:sp>
    </p:spTree>
    <p:extLst>
      <p:ext uri="{BB962C8B-B14F-4D97-AF65-F5344CB8AC3E}">
        <p14:creationId xmlns:p14="http://schemas.microsoft.com/office/powerpoint/2010/main" val="16261665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Es führt zu nichts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Prediger 2,11.20ff; 3,9; 5,13f)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über falsche Wege!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Ungerechtes Wirken</a:t>
            </a:r>
          </a:p>
        </p:txBody>
      </p:sp>
    </p:spTree>
    <p:extLst>
      <p:ext uri="{BB962C8B-B14F-4D97-AF65-F5344CB8AC3E}">
        <p14:creationId xmlns:p14="http://schemas.microsoft.com/office/powerpoint/2010/main" val="8739425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Trunkenheit und Sexualität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9,21-25; 19,31-36; Daniel 5,1-4)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Gottes Zornesbecher und Schande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21,9; 75,9; Jesaja 51,17.22-23; 63,6; Jeremia 25,15-17; Klagelieder 4,21; siehe auch Offenbarung 14,10; 16,19)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über falschen Alkoholgenuss!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über sexuelle Sünden!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Veränderung ist möglich und die Bibel gibt Antworten dazu!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Ungezügelte Maßlosigkeit</a:t>
            </a:r>
          </a:p>
        </p:txBody>
      </p:sp>
    </p:spTree>
    <p:extLst>
      <p:ext uri="{BB962C8B-B14F-4D97-AF65-F5344CB8AC3E}">
        <p14:creationId xmlns:p14="http://schemas.microsoft.com/office/powerpoint/2010/main" val="40129338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2,6-20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Fünf Gründe für Gottes Gericht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Unersättliche Gier (2,6-8)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Unechte Sicherheit (2,9-11)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Ungerechtes Wirken (2,12-14)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Ungezügelte Maßlosigkeit (2,15-17)</a:t>
            </a:r>
          </a:p>
        </p:txBody>
      </p:sp>
    </p:spTree>
    <p:extLst>
      <p:ext uri="{BB962C8B-B14F-4D97-AF65-F5344CB8AC3E}">
        <p14:creationId xmlns:p14="http://schemas.microsoft.com/office/powerpoint/2010/main" val="25844996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Breitbild</PresentationFormat>
  <Paragraphs>62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Habakuk 2,6-20: Fünf Gründe für Gottes Gericht</dc:title>
  <dc:creator>Sascha Kriegler</dc:creator>
  <cp:lastModifiedBy>Sascha Kriegler</cp:lastModifiedBy>
  <cp:revision>386</cp:revision>
  <dcterms:created xsi:type="dcterms:W3CDTF">2015-12-06T14:34:46Z</dcterms:created>
  <dcterms:modified xsi:type="dcterms:W3CDTF">2022-09-10T23:30:49Z</dcterms:modified>
</cp:coreProperties>
</file>