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570" r:id="rId2"/>
    <p:sldId id="387" r:id="rId3"/>
    <p:sldId id="564" r:id="rId4"/>
    <p:sldId id="586" r:id="rId5"/>
    <p:sldId id="580" r:id="rId6"/>
    <p:sldId id="587" r:id="rId7"/>
    <p:sldId id="589" r:id="rId8"/>
    <p:sldId id="590" r:id="rId9"/>
    <p:sldId id="591" r:id="rId10"/>
    <p:sldId id="592" r:id="rId11"/>
    <p:sldId id="593" r:id="rId12"/>
    <p:sldId id="594" r:id="rId13"/>
    <p:sldId id="595" r:id="rId14"/>
    <p:sldId id="588" r:id="rId15"/>
    <p:sldId id="421" r:id="rId1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00"/>
    <a:srgbClr val="EAEFF7"/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1" autoAdjust="0"/>
    <p:restoredTop sz="94620" autoAdjust="0"/>
  </p:normalViewPr>
  <p:slideViewPr>
    <p:cSldViewPr snapToGrid="0">
      <p:cViewPr varScale="1">
        <p:scale>
          <a:sx n="105" d="100"/>
          <a:sy n="105" d="100"/>
        </p:scale>
        <p:origin x="582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18.09.2022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1495932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18.09.2022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167047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18.09.2022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504315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18.09.2022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41727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18.09.2022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1488032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18.09.2022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924734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18.09.2022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43208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18.09.2022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212909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18.09.2022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458274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18.09.2022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7897840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18.09.2022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655982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78052-0DDC-454C-BFA8-EE9E5D62F210}" type="datetimeFigureOut">
              <a:rPr lang="de-DE" smtClean="0"/>
              <a:t>18.09.2022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4594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76327075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Fünf Gründe für Gottes Gericht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514350" indent="-514350">
              <a:buAutoNum type="alphaLcParenR"/>
              <a:tabLst>
                <a:tab pos="719138" algn="l"/>
              </a:tabLst>
              <a:defRPr/>
            </a:pPr>
            <a:r>
              <a:rPr lang="de-DE" u="sng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Was ist ein Götze?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„Ein Götze ist alles oder jeder, der unser Herz, Denken und Fühlen mehr vereinnahmt als Gott.“ (Brad </a:t>
            </a:r>
            <a:r>
              <a:rPr lang="de-DE" kern="0" dirty="0" err="1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Bigney</a:t>
            </a:r>
            <a:r>
              <a:rPr lang="de-DE" kern="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  <a:endParaRPr lang="de-DE" u="sng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Auf der Suche nach Erfüllung, wo sie nicht zu finden ist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Habgier ist Götzendienst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(Kolosser 3,5)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– im Kampf für das eigene Reich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Vertrauen setzen in etwas außerhalb von Gott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5. Unnützer Götzendienst</a:t>
            </a:r>
          </a:p>
        </p:txBody>
      </p:sp>
    </p:spTree>
    <p:extLst>
      <p:ext uri="{BB962C8B-B14F-4D97-AF65-F5344CB8AC3E}">
        <p14:creationId xmlns:p14="http://schemas.microsoft.com/office/powerpoint/2010/main" val="326625299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Fünf Gründe für Gottes Gericht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514350" indent="-514350">
              <a:buFont typeface="+mj-lt"/>
              <a:buAutoNum type="alphaLcParenR" startAt="2"/>
              <a:tabLst>
                <a:tab pos="719138" algn="l"/>
              </a:tabLst>
              <a:defRPr/>
            </a:pPr>
            <a:r>
              <a:rPr lang="de-DE" u="sng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Was sind Beispiele für Götzen, die wir anbeten?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Sündige Dinge, die wir wollen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Gute Dinge, die Gott will, wir aber zu sehr wollen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Legitime Wünsche, die zu Begierden werden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5. Unnützer Götzendienst</a:t>
            </a:r>
          </a:p>
        </p:txBody>
      </p:sp>
    </p:spTree>
    <p:extLst>
      <p:ext uri="{BB962C8B-B14F-4D97-AF65-F5344CB8AC3E}">
        <p14:creationId xmlns:p14="http://schemas.microsoft.com/office/powerpoint/2010/main" val="46315488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Fünf Gründe für Gottes Gericht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514350" indent="-514350">
              <a:buFont typeface="+mj-lt"/>
              <a:buAutoNum type="alphaLcParenR" startAt="3"/>
              <a:tabLst>
                <a:tab pos="719138" algn="l"/>
              </a:tabLst>
              <a:defRPr/>
            </a:pPr>
            <a:r>
              <a:rPr lang="de-DE" u="sng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Woran erkennen wir, ob wir in der Gefahr stehen, etwas zu einem Götzen zu machen?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sz="28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Woran hängt dein Herz?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sz="28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Bist du bereit zu sündigen, um es zu bekommen?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sz="28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Wem möchtest du gefallen?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sz="28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Suchst du darin Zuflucht / Trost / Ablenkung / Sicherheit / Sinn / Glück?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sz="28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Wofür bringst du Opfer?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sz="28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Wo entstehen Ärger oder Zorn, wenn jemand / etwas dazwischen kommt?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sz="28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Usw.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5. Unnützer Götzendienst</a:t>
            </a:r>
          </a:p>
        </p:txBody>
      </p:sp>
    </p:spTree>
    <p:extLst>
      <p:ext uri="{BB962C8B-B14F-4D97-AF65-F5344CB8AC3E}">
        <p14:creationId xmlns:p14="http://schemas.microsoft.com/office/powerpoint/2010/main" val="385897241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Fünf Gründe für Gottes Gericht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514350" indent="-514350">
              <a:buFont typeface="+mj-lt"/>
              <a:buAutoNum type="alphaLcParenR" startAt="4"/>
              <a:tabLst>
                <a:tab pos="719138" algn="l"/>
              </a:tabLst>
              <a:defRPr/>
            </a:pPr>
            <a:r>
              <a:rPr lang="de-DE" u="sng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Wie können wir gegen Götzen vorgehen?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	</a:t>
            </a: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Mach dich auf die Suche!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	</a:t>
            </a: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Komme vor Gott und tue Buße!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	</a:t>
            </a: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Stelle dich auf einen lebenslangen Kampf ein!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	</a:t>
            </a: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Entwerfe einen Plan zur Veränderung!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	</a:t>
            </a: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Triff Entscheidungen, die Götzen aushungern!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	</a:t>
            </a: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Halte Christus im Blick!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5. Unnützer Götzendienst</a:t>
            </a:r>
          </a:p>
        </p:txBody>
      </p:sp>
    </p:spTree>
    <p:extLst>
      <p:ext uri="{BB962C8B-B14F-4D97-AF65-F5344CB8AC3E}">
        <p14:creationId xmlns:p14="http://schemas.microsoft.com/office/powerpoint/2010/main" val="107028173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11234928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Habakuk 2,6-20</a:t>
            </a: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Fünf Gründe für Gottes Gericht</a:t>
            </a:r>
            <a:endParaRPr lang="de-DE" sz="96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5188A6F-0BF4-4609-9C13-ADAB2AC5EF3E}"/>
              </a:ext>
            </a:extLst>
          </p:cNvPr>
          <p:cNvSpPr/>
          <p:nvPr/>
        </p:nvSpPr>
        <p:spPr>
          <a:xfrm>
            <a:off x="457200" y="2854375"/>
            <a:ext cx="11320272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40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Unersättliche Gier (2,6-8)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40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Unechte Sicherheit (2,9-11)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40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Ungerechtes Wirken (2,12-14)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40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Ungezügelte Maßlosigkeit (2,15-17)</a:t>
            </a:r>
          </a:p>
          <a:p>
            <a:pPr marL="714375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40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Unnützer Götzendienst (2,18-20)</a:t>
            </a:r>
          </a:p>
        </p:txBody>
      </p:sp>
    </p:spTree>
    <p:extLst>
      <p:ext uri="{BB962C8B-B14F-4D97-AF65-F5344CB8AC3E}">
        <p14:creationId xmlns:p14="http://schemas.microsoft.com/office/powerpoint/2010/main" val="2584499629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28029711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11234928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Habakuk 2,6-20</a:t>
            </a: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Fünf Gründe für Gottes Gericht</a:t>
            </a:r>
            <a:endParaRPr lang="de-DE" sz="96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5188A6F-0BF4-4609-9C13-ADAB2AC5EF3E}"/>
              </a:ext>
            </a:extLst>
          </p:cNvPr>
          <p:cNvSpPr/>
          <p:nvPr/>
        </p:nvSpPr>
        <p:spPr>
          <a:xfrm>
            <a:off x="457200" y="2854375"/>
            <a:ext cx="11320272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40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Unersättliche Gier (2,6-8)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40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Unechte Sicherheit (2,9-11)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40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Ungerechtes Wirken (2,12-14)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40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Ungezügelte Maßlosigkeit (2,15-17)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40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Unnützer Götzendienst (2,18-20)</a:t>
            </a:r>
          </a:p>
        </p:txBody>
      </p:sp>
    </p:spTree>
    <p:extLst>
      <p:ext uri="{BB962C8B-B14F-4D97-AF65-F5344CB8AC3E}">
        <p14:creationId xmlns:p14="http://schemas.microsoft.com/office/powerpoint/2010/main" val="38415263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Fünf Gründe für Gottes Gericht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5 x 3 Verse mit einem Wehe-Ruf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Verse 6.9.12.15.19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Droh- und Gerichtswort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(</a:t>
            </a:r>
            <a:r>
              <a:rPr lang="es-E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vgl. Jesaja 5,8.11.18.20-22; Jeremia 22,13-19; 23,1; Amos 5,18; 6,1; Matthäus 23,13ff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Allgemeine Prinzipien </a:t>
            </a: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Anwendungen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(Römer 15,4; 1. Korinther 10,6-11; 2. Timotheus 3,16-17)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Spottlied / Spruch mit Rätselfragen / Sprichwörtern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(Römer 15,4; 1. Korinther 10,6-11; 2. Timotheus 3,16-17)</a:t>
            </a:r>
          </a:p>
          <a:p>
            <a:pPr marL="719138">
              <a:tabLst>
                <a:tab pos="719138" algn="l"/>
              </a:tabLst>
              <a:defRPr/>
            </a:pP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Allgemeines</a:t>
            </a:r>
          </a:p>
        </p:txBody>
      </p:sp>
    </p:spTree>
    <p:extLst>
      <p:ext uri="{BB962C8B-B14F-4D97-AF65-F5344CB8AC3E}">
        <p14:creationId xmlns:p14="http://schemas.microsoft.com/office/powerpoint/2010/main" val="3377673651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Fünf Gründe für Gottes Gericht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Was ein Mensch sät,</a:t>
            </a:r>
          </a:p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das wird er auch ernten</a:t>
            </a:r>
          </a:p>
        </p:txBody>
      </p:sp>
      <p:graphicFrame>
        <p:nvGraphicFramePr>
          <p:cNvPr id="2" name="Tabelle 2">
            <a:extLst>
              <a:ext uri="{FF2B5EF4-FFF2-40B4-BE49-F238E27FC236}">
                <a16:creationId xmlns:a16="http://schemas.microsoft.com/office/drawing/2014/main" id="{661BAD4B-7AED-FD36-119E-17FA162E4E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7861597"/>
              </p:ext>
            </p:extLst>
          </p:nvPr>
        </p:nvGraphicFramePr>
        <p:xfrm>
          <a:off x="283464" y="2200209"/>
          <a:ext cx="11640312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20156">
                  <a:extLst>
                    <a:ext uri="{9D8B030D-6E8A-4147-A177-3AD203B41FA5}">
                      <a16:colId xmlns:a16="http://schemas.microsoft.com/office/drawing/2014/main" val="2940425094"/>
                    </a:ext>
                  </a:extLst>
                </a:gridCol>
                <a:gridCol w="5820156">
                  <a:extLst>
                    <a:ext uri="{9D8B030D-6E8A-4147-A177-3AD203B41FA5}">
                      <a16:colId xmlns:a16="http://schemas.microsoft.com/office/drawing/2014/main" val="445221848"/>
                    </a:ext>
                  </a:extLst>
                </a:gridCol>
              </a:tblGrid>
              <a:tr h="332679">
                <a:tc>
                  <a:txBody>
                    <a:bodyPr/>
                    <a:lstStyle/>
                    <a:p>
                      <a:pPr algn="ctr"/>
                      <a:r>
                        <a:rPr lang="de-DE" sz="2800" dirty="0"/>
                        <a:t>Thema des Wehe-Rufs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/>
                        <a:t>Gerichtsform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35765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de-DE" sz="2400" dirty="0"/>
                        <a:t>Unersättliche Gier (Verse 6-8)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2400" dirty="0"/>
                        <a:t>Ausrauben (Vers 8)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853612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de-DE" sz="2400" dirty="0"/>
                        <a:t>Unechte Sicherheit (Verse 9-11)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2400" dirty="0"/>
                        <a:t>Unheil und Schande (Verse 9-10)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4629738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de-DE" sz="2400" dirty="0"/>
                        <a:t>Ungerechtes Wirken (Verse 12-14)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2400" dirty="0"/>
                        <a:t>Führt zu nichts (Verse 12-13)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9589671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de-DE" sz="2400" dirty="0"/>
                        <a:t>Ungezügelte Maßlosigkeit (Verse 15-17)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2400" dirty="0"/>
                        <a:t>Gottes Gerichtsbecher und Schande (Vers 16)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7476246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de-DE" sz="2400" dirty="0"/>
                        <a:t>Unnützer Götzendienst (Verse 18-20)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2400" dirty="0"/>
                        <a:t>Kein Nutzen, da kein Leben (Vers 19)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019875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6769793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Fünf Gründe für Gottes Gericht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Folge: Babylonier werden selbst ausgeraubt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(Jeremia 50,10.18)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Gier steckt im Herzen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(Markus 7,21-22)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Gier ist Götzendienst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(Kolosser 3,5; Epheser 5,5)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Gier führt zu Streit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(Sprüche 28,25)</a:t>
            </a:r>
            <a:b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</a:b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	Tue Buße und vertraue auf den HERRN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	(Psalm 37,4)!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Unersättliche Gier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5375A2FF-AC58-0DEE-2CA4-1A8A7136CC0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3677" y="2644559"/>
            <a:ext cx="3846576" cy="2905448"/>
          </a:xfrm>
          <a:prstGeom prst="rect">
            <a:avLst/>
          </a:prstGeom>
        </p:spPr>
      </p:pic>
      <p:sp>
        <p:nvSpPr>
          <p:cNvPr id="2" name="Rechteck 1">
            <a:extLst>
              <a:ext uri="{FF2B5EF4-FFF2-40B4-BE49-F238E27FC236}">
                <a16:creationId xmlns:a16="http://schemas.microsoft.com/office/drawing/2014/main" id="{D35ED0CA-03EF-C3A2-C982-3E25E042599F}"/>
              </a:ext>
            </a:extLst>
          </p:cNvPr>
          <p:cNvSpPr/>
          <p:nvPr/>
        </p:nvSpPr>
        <p:spPr>
          <a:xfrm>
            <a:off x="8012319" y="5538910"/>
            <a:ext cx="27481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theaterderdaemmerung.de</a:t>
            </a:r>
          </a:p>
        </p:txBody>
      </p:sp>
    </p:spTree>
    <p:extLst>
      <p:ext uri="{BB962C8B-B14F-4D97-AF65-F5344CB8AC3E}">
        <p14:creationId xmlns:p14="http://schemas.microsoft.com/office/powerpoint/2010/main" val="47341063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Fünf Gründe für Gottes Gericht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Sich wie ein Adler 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in Sicherheit wiegen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(Jeremia 51,53; vgl. 4. Mose 24,21; Hiob 39,27; Jeremia 49,16; Obadja 4)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Folge: Unheil und Schande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(vgl. Jeremia 51,53)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	Sei kein Dummkopf und vertraue auf den HERRN (Prediger 7,7; Jeremia 17,9-11; Lukas 12,20-21)!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Unechte Sicherheit</a:t>
            </a:r>
          </a:p>
        </p:txBody>
      </p:sp>
    </p:spTree>
    <p:extLst>
      <p:ext uri="{BB962C8B-B14F-4D97-AF65-F5344CB8AC3E}">
        <p14:creationId xmlns:p14="http://schemas.microsoft.com/office/powerpoint/2010/main" val="1626166548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Fünf Gründe für Gottes Gericht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Folge: Es führt zu nichts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(vgl. Prediger 2,11.20ff; 3,9; 5,13f)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	Tue Buße über falsche Wege!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3. Ungerechtes Wirken</a:t>
            </a:r>
          </a:p>
        </p:txBody>
      </p:sp>
    </p:spTree>
    <p:extLst>
      <p:ext uri="{BB962C8B-B14F-4D97-AF65-F5344CB8AC3E}">
        <p14:creationId xmlns:p14="http://schemas.microsoft.com/office/powerpoint/2010/main" val="873942514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Fünf Gründe für Gottes Gericht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Trunkenheit und Sexualität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(vgl. 1. Mose 9,21-25; 19,31-36; Daniel 5,1-4)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Folge: Gottes Zornesbecher und Schande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(Psalm 21,9; 75,9; Jesaja 51,17.22-23; 63,6; Jeremia 25,15-17; Klagelieder 4,21; siehe auch Offenbarung 14,10; 16,19)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	Tue Buße über falschen Alkoholgenuss!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	Tue Buße über sexuelle Sünden!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	Veränderung ist möglich und die Bibel gibt Antworten dazu!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4. Ungezügelte Maßlosigkeit</a:t>
            </a:r>
          </a:p>
        </p:txBody>
      </p:sp>
    </p:spTree>
    <p:extLst>
      <p:ext uri="{BB962C8B-B14F-4D97-AF65-F5344CB8AC3E}">
        <p14:creationId xmlns:p14="http://schemas.microsoft.com/office/powerpoint/2010/main" val="4012933881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Fünf Gründe für Gottes Gericht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Vertrauen auf tote Götzen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(Jesaja 44,9-10; Daniel 5,23)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Folge: Nichts, da Götzen nicht lebendig sind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(Psalm 115,4-8)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Schöpfungsanbeter oder Schöpferanbeter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(Römer 1,25)</a:t>
            </a:r>
          </a:p>
          <a:p>
            <a:pPr marL="5413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Der Mensch ist als Anbeter geschaffen worden</a:t>
            </a:r>
          </a:p>
          <a:p>
            <a:pPr marL="5413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Der Mensch findet nur Sinn und Erfüllung in der Anbetung Gottes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	Götzen sind auch für Christen eine reale Gefahr (1. Johannes 5,21)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5. Unnützer Götzendienst</a:t>
            </a:r>
          </a:p>
        </p:txBody>
      </p:sp>
    </p:spTree>
    <p:extLst>
      <p:ext uri="{BB962C8B-B14F-4D97-AF65-F5344CB8AC3E}">
        <p14:creationId xmlns:p14="http://schemas.microsoft.com/office/powerpoint/2010/main" val="20967262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813</Words>
  <Application>Microsoft Office PowerPoint</Application>
  <PresentationFormat>Breitbild</PresentationFormat>
  <Paragraphs>104</Paragraphs>
  <Slides>15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0" baseType="lpstr">
      <vt:lpstr>AR ESSENCE</vt:lpstr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Habakuk 2,6-20: Fünf Gründe für Gottes Gericht</dc:title>
  <dc:creator>Sascha Kriegler</dc:creator>
  <cp:lastModifiedBy>Sascha Kriegler</cp:lastModifiedBy>
  <cp:revision>388</cp:revision>
  <dcterms:created xsi:type="dcterms:W3CDTF">2015-12-06T14:34:46Z</dcterms:created>
  <dcterms:modified xsi:type="dcterms:W3CDTF">2022-09-18T06:58:06Z</dcterms:modified>
</cp:coreProperties>
</file>