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8"/>
  </p:notesMasterIdLst>
  <p:sldIdLst>
    <p:sldId id="585" r:id="rId2"/>
    <p:sldId id="700" r:id="rId3"/>
    <p:sldId id="764" r:id="rId4"/>
    <p:sldId id="767" r:id="rId5"/>
    <p:sldId id="768" r:id="rId6"/>
    <p:sldId id="77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4667" autoAdjust="0"/>
  </p:normalViewPr>
  <p:slideViewPr>
    <p:cSldViewPr snapToGrid="0">
      <p:cViewPr varScale="1">
        <p:scale>
          <a:sx n="105" d="100"/>
          <a:sy n="105" d="100"/>
        </p:scale>
        <p:origin x="58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F090-7E74-4FFD-BE36-E9B69AED82C3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4BAB-5BA2-4FE7-B15A-FCB7F3CF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9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7729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8370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1717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06.03.2023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06.03.2023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06.03.2023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06.03.2023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06.03.2023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06.03.2023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06.03.2023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06.03.2023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06.03.2023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06.03.2023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06.03.2023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06.03.2023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Vier herausragende Erkenntnisse über die Menschwerdung Christi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1,14-18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macht Gottes Herrlichkeit sichtbar (Vers 14)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blieb Gott (Vers 15)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reicht Gnade aus der Fülle dar (Verse 16-17)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macht den Vater bekannt (Vers 18)</a:t>
            </a:r>
          </a:p>
        </p:txBody>
      </p:sp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Vier herausragende Erkenntnisse über die Menschwerdung Christi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wurde ein Mensch aus Fleisch und Blut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Römer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1,3; 1. Timotheus 3,16; 1. Johannes 4,2; 2. Johannes 7;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Kolosser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1,22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… aber ohne Sünde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Johannes 8,46; 1. Johannes 3,5; 2. Korinther 5,21; Hebräer 4,15; 7,26; 1. Petrus 2,22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… und bezahlte einen hohen Preis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2. Korinther 8,9; Philipper 2,5-8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Er macht Gottes Herrlichkeit sichtbar</a:t>
            </a:r>
          </a:p>
        </p:txBody>
      </p:sp>
    </p:spTree>
    <p:extLst>
      <p:ext uri="{BB962C8B-B14F-4D97-AF65-F5344CB8AC3E}">
        <p14:creationId xmlns:p14="http://schemas.microsoft.com/office/powerpoint/2010/main" val="34186408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Vier herausragende Erkenntnisse über die Menschwerdung Christi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Die Herrlichkeit Christi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Zeigt sich in seinem göttlichen Wesen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Epheser 4,32; 2. Petrus 3,18; 1. Korinther 1,30; Johannes 14,6; vgl. 2. Mose 34,5-7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bestand vor Grundlegung der Welt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Johannes 17,5.24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ist Gottes Herrlichkeit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(Hebräer 1,3; 2. Korinther 4,4.6; Johannes 7,18; 8,50; 17,5.22; </a:t>
            </a:r>
            <a:r>
              <a:rPr lang="de-DE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uvm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offenbart er in den Zeichen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2,11; 11,4.40)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722313"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Er macht Gottes Herrlichkeit sichtbar</a:t>
            </a:r>
          </a:p>
        </p:txBody>
      </p:sp>
    </p:spTree>
    <p:extLst>
      <p:ext uri="{BB962C8B-B14F-4D97-AF65-F5344CB8AC3E}">
        <p14:creationId xmlns:p14="http://schemas.microsoft.com/office/powerpoint/2010/main" val="34903830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Vier herausragende Erkenntnisse über die Menschwerdung Christi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Die Herrlichkeit Christi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steht in Verbindung mit Tod, Auferstehung und Himmelfahrt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Johannes 7,39; 12,16.23.28; 17,1; Apostelgeschichte 3,13; uvm.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1122363" lvl="1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Vorschau bei der Verklärung Jesu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Matthäus 17,1-2; vgl. 2. Petrus 1,16-17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1122363" lvl="1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Offenbarung bei der Wiederkunft Jesu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(Matthäus 16,27; 24,30; 25,31; Titus 2,13; 1. Petrus 4,13; Offenbarung 19,11-16)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0" lvl="1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Christus ist herrlich und wir sollen ihn verherrlichen!</a:t>
            </a:r>
          </a:p>
          <a:p>
            <a:pPr marL="0" lvl="1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Blicke auf Christus (2. Korinther 3,18)!</a:t>
            </a:r>
          </a:p>
          <a:p>
            <a:pPr marL="0" lvl="1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Begeistere dich für Jesus!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Er macht Gottes Herrlichkeit sichtbar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4F8FBEF-AFED-57F3-00F2-ED38AC7AE4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" t="26533" r="4429" b="7309"/>
          <a:stretch/>
        </p:blipFill>
        <p:spPr bwMode="auto">
          <a:xfrm>
            <a:off x="8418195" y="5137021"/>
            <a:ext cx="1279949" cy="1262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6812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Vier herausragende Erkenntnisse über die Menschwerdung Christi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1,14-18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macht Gottes Herrlichkeit sichtbar (Vers 14)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blieb Gott (Vers 15)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reicht Gnade aus der Fülle dar (Verse 16-17)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macht den Vater bekannt (Vers 18)</a:t>
            </a:r>
          </a:p>
        </p:txBody>
      </p:sp>
    </p:spTree>
    <p:extLst>
      <p:ext uri="{BB962C8B-B14F-4D97-AF65-F5344CB8AC3E}">
        <p14:creationId xmlns:p14="http://schemas.microsoft.com/office/powerpoint/2010/main" val="209252038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Microsoft Office PowerPoint</Application>
  <PresentationFormat>Breitbild</PresentationFormat>
  <Paragraphs>36</Paragraphs>
  <Slides>6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Johannes 1,14-18: Vier herausragende Erkenntnisse über die Menschwerdung Christi</dc:title>
  <dc:creator>Sascha Kriegler</dc:creator>
  <cp:lastModifiedBy>Sascha Kriegler</cp:lastModifiedBy>
  <cp:revision>544</cp:revision>
  <dcterms:created xsi:type="dcterms:W3CDTF">2015-12-06T14:34:46Z</dcterms:created>
  <dcterms:modified xsi:type="dcterms:W3CDTF">2023-03-06T11:58:59Z</dcterms:modified>
</cp:coreProperties>
</file>