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sldIdLst>
    <p:sldId id="585" r:id="rId2"/>
    <p:sldId id="700" r:id="rId3"/>
    <p:sldId id="764" r:id="rId4"/>
    <p:sldId id="767" r:id="rId5"/>
    <p:sldId id="768" r:id="rId6"/>
    <p:sldId id="773" r:id="rId7"/>
    <p:sldId id="77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667" autoAdjust="0"/>
  </p:normalViewPr>
  <p:slideViewPr>
    <p:cSldViewPr snapToGrid="0">
      <p:cViewPr varScale="1">
        <p:scale>
          <a:sx n="150" d="100"/>
          <a:sy n="150" d="100"/>
        </p:scale>
        <p:origin x="474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21.12.2024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70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7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34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21.12.2024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32816" y="319637"/>
            <a:ext cx="11320272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Verherrliche den herrlichen Herrn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11320272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1,14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er Mensch wurde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er herrlich ist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seine Herrlichkeit voller Gnade und Wahrheit ist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1400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Drei Gründe, um den herrlichen Herrn zu verherrlichen und deine Hingabe zu erneuern!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Verherrliche den herrlichen Herrn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wurde ein Mensch aus Fleisch und Blut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1,3; 1. Timotheus 3,16; 1. Johannes 4,2; 2. Johannes 7;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Kolosser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… aber ohne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8,46; 1. Johannes 3,5; 2. Korinther 5,21; Hebräer 4,15; 7,26; 1. Petrus 2,22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… und bezahlte einen hohen Preis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Korinther 8,9; Philipper 2,5-8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77600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... weil er Mensch wurde</a:t>
            </a:r>
          </a:p>
        </p:txBody>
      </p:sp>
    </p:spTree>
    <p:extLst>
      <p:ext uri="{BB962C8B-B14F-4D97-AF65-F5344CB8AC3E}">
        <p14:creationId xmlns:p14="http://schemas.microsoft.com/office/powerpoint/2010/main" val="3418640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Verherrliche den herrlichen Herrn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Herrlichkeit Christi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zeigt sich in seinem göttlichen Wesen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Epheser 4,32; 2. Petrus 3,18; 1. Korinther 1,30; Johannes 14,6; vgl. 2. Mose 34,5-7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bestand vor Grundlegung der Welt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17,5.24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Gottes 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1,3; 2. Korinther 4,4.6; Johannes 7,18; 8,50; 17,5.22; 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uvm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offenbart er in den Zeichen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2,11; 11,4.40)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722313"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77600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... weil er herrlich ist</a:t>
            </a:r>
          </a:p>
        </p:txBody>
      </p:sp>
    </p:spTree>
    <p:extLst>
      <p:ext uri="{BB962C8B-B14F-4D97-AF65-F5344CB8AC3E}">
        <p14:creationId xmlns:p14="http://schemas.microsoft.com/office/powerpoint/2010/main" val="34903830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Verherrliche den herrlichen Herrn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Herrlichkeit Christi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steht in Verbindung mit Tod, Auferstehung und Himmelfahrt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7,39; 12,16.23.28; 17,1; Apostelgeschichte 3,13; uvm.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1122363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Vorschau bei der Verklärung Jesu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17,1-2; vgl. 2. Petrus 1,16-17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1122363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Offenbarung bei der Wiederkunft Jesu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16,27; 24,30; 25,31; Titus 2,13; 1. Petrus 4,13; Offenbarung 19,11-16)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Christus ist herrlich und wir sollen ihn verherrlichen!</a:t>
            </a: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Mein Leben ist herrlich, wenn ich lebe, um Gott zu verherrlichen!</a:t>
            </a: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Blicke auf Christus (2. Korinther 3,18)!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77600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... weil er herrlich ist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F8FBEF-AFED-57F3-00F2-ED38AC7AE4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8" t="26533" r="4429" b="7309"/>
          <a:stretch/>
        </p:blipFill>
        <p:spPr bwMode="auto">
          <a:xfrm>
            <a:off x="10001129" y="4720689"/>
            <a:ext cx="2106892" cy="207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812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Verherrliche den herrlichen Herrn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</a:t>
            </a: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Gott, barmherzig und gnädig, langsam zum Zorn und reich an Gnade und Treue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“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Mose 33,18-23; 34,5-7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Christus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wurde gesandt, ohne, dass wir ihn darum gebeten haben</a:t>
            </a:r>
            <a:endParaRPr lang="de-DE" sz="2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suchte Sünder, die ihn nicht gesucht hatten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3,11)</a:t>
            </a:r>
          </a:p>
          <a:p>
            <a:pPr marL="722313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erwählte die, die ihn nicht erwählt hatten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15,16)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722313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starb als gerechter, stellvertretend für die Schuldigen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Korinther 5,21)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lvl="1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Begeistere dich für Jesus!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77600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... weil seine Herrlichkeit voller Gnade und Wahrheit ist</a:t>
            </a:r>
          </a:p>
        </p:txBody>
      </p:sp>
    </p:spTree>
    <p:extLst>
      <p:ext uri="{BB962C8B-B14F-4D97-AF65-F5344CB8AC3E}">
        <p14:creationId xmlns:p14="http://schemas.microsoft.com/office/powerpoint/2010/main" val="30478241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32816" y="319637"/>
            <a:ext cx="11320272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Verherrliche den herrlichen Herrn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11320272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1,14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er Mensch wurde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er herrlich ist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weil seine Herrlichkeit voller Gnade und Wahrheit ist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14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</a:t>
            </a:r>
            <a:r>
              <a:rPr lang="de-DE" sz="3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Drei Gründe, um den herrlichen Herrn zu verherrlichen und deine Hingabe zu erneuern!</a:t>
            </a: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86467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Microsoft Office PowerPoint</Application>
  <PresentationFormat>Breitbild</PresentationFormat>
  <Paragraphs>48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1,14: Verherrliche den herrlichen Herrn</dc:title>
  <dc:creator>Sascha Kriegler</dc:creator>
  <cp:lastModifiedBy>Sascha Kriegler</cp:lastModifiedBy>
  <cp:revision>548</cp:revision>
  <dcterms:created xsi:type="dcterms:W3CDTF">2015-12-06T14:34:46Z</dcterms:created>
  <dcterms:modified xsi:type="dcterms:W3CDTF">2024-12-21T21:36:44Z</dcterms:modified>
</cp:coreProperties>
</file>